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4"/>
  </p:notesMasterIdLst>
  <p:sldIdLst>
    <p:sldId id="256" r:id="rId2"/>
    <p:sldId id="281" r:id="rId3"/>
    <p:sldId id="258" r:id="rId4"/>
    <p:sldId id="259" r:id="rId5"/>
    <p:sldId id="260" r:id="rId6"/>
    <p:sldId id="261" r:id="rId7"/>
    <p:sldId id="262" r:id="rId8"/>
    <p:sldId id="263" r:id="rId9"/>
    <p:sldId id="264" r:id="rId10"/>
    <p:sldId id="265" r:id="rId11"/>
    <p:sldId id="289" r:id="rId12"/>
    <p:sldId id="271" r:id="rId13"/>
  </p:sldIdLst>
  <p:sldSz cx="12192000" cy="6858000"/>
  <p:notesSz cx="6858000" cy="9144000"/>
  <p:embeddedFontLst>
    <p:embeddedFont>
      <p:font typeface="Cambria" panose="02040503050406030204" pitchFamily="18" charset="0"/>
      <p:regular r:id="rId15"/>
      <p:bold r:id="rId16"/>
      <p:italic r:id="rId17"/>
      <p:boldItalic r:id="rId18"/>
    </p:embeddedFont>
    <p:embeddedFont>
      <p:font typeface="Poppins" panose="00000500000000000000" pitchFamily="2" charset="0"/>
      <p:regular r:id="rId19"/>
      <p:bold r:id="rId20"/>
      <p:italic r:id="rId21"/>
      <p:boldItalic r:id="rId22"/>
    </p:embeddedFont>
    <p:embeddedFont>
      <p:font typeface="poppins-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789DCA-AE22-4F96-95CC-A8349A4BAA59}" v="24" dt="2025-04-14T10:18:33.7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9" d="100"/>
          <a:sy n="89" d="100"/>
        </p:scale>
        <p:origin x="165" y="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wa Alkuwari" userId="e100eb6971f1d1cb" providerId="LiveId" clId="{7B789DCA-AE22-4F96-95CC-A8349A4BAA59}"/>
    <pc:docChg chg="undo custSel modSld">
      <pc:chgData name="Marwa Alkuwari" userId="e100eb6971f1d1cb" providerId="LiveId" clId="{7B789DCA-AE22-4F96-95CC-A8349A4BAA59}" dt="2025-04-14T10:21:25.942" v="163" actId="14100"/>
      <pc:docMkLst>
        <pc:docMk/>
      </pc:docMkLst>
      <pc:sldChg chg="addSp modSp mod modTransition modAnim">
        <pc:chgData name="Marwa Alkuwari" userId="e100eb6971f1d1cb" providerId="LiveId" clId="{7B789DCA-AE22-4F96-95CC-A8349A4BAA59}" dt="2025-04-14T10:16:13.991" v="125" actId="113"/>
        <pc:sldMkLst>
          <pc:docMk/>
          <pc:sldMk cId="0" sldId="256"/>
        </pc:sldMkLst>
        <pc:spChg chg="mod">
          <ac:chgData name="Marwa Alkuwari" userId="e100eb6971f1d1cb" providerId="LiveId" clId="{7B789DCA-AE22-4F96-95CC-A8349A4BAA59}" dt="2025-04-14T10:16:01.833" v="124" actId="113"/>
          <ac:spMkLst>
            <pc:docMk/>
            <pc:sldMk cId="0" sldId="256"/>
            <ac:spMk id="13" creationId="{00000000-0000-0000-0000-000000000000}"/>
          </ac:spMkLst>
        </pc:spChg>
        <pc:spChg chg="mod">
          <ac:chgData name="Marwa Alkuwari" userId="e100eb6971f1d1cb" providerId="LiveId" clId="{7B789DCA-AE22-4F96-95CC-A8349A4BAA59}" dt="2025-04-14T10:16:13.991" v="125" actId="113"/>
          <ac:spMkLst>
            <pc:docMk/>
            <pc:sldMk cId="0" sldId="256"/>
            <ac:spMk id="14" creationId="{00000000-0000-0000-0000-000000000000}"/>
          </ac:spMkLst>
        </pc:spChg>
        <pc:picChg chg="add mod">
          <ac:chgData name="Marwa Alkuwari" userId="e100eb6971f1d1cb" providerId="LiveId" clId="{7B789DCA-AE22-4F96-95CC-A8349A4BAA59}" dt="2025-04-14T10:12:31.712" v="93" actId="1076"/>
          <ac:picMkLst>
            <pc:docMk/>
            <pc:sldMk cId="0" sldId="256"/>
            <ac:picMk id="16" creationId="{D72EC7FB-2677-5402-D3E5-0875063C6125}"/>
          </ac:picMkLst>
        </pc:picChg>
      </pc:sldChg>
      <pc:sldChg chg="addSp modSp mod modAnim">
        <pc:chgData name="Marwa Alkuwari" userId="e100eb6971f1d1cb" providerId="LiveId" clId="{7B789DCA-AE22-4F96-95CC-A8349A4BAA59}" dt="2025-04-14T10:19:13.710" v="145" actId="1076"/>
        <pc:sldMkLst>
          <pc:docMk/>
          <pc:sldMk cId="0" sldId="258"/>
        </pc:sldMkLst>
        <pc:spChg chg="mod">
          <ac:chgData name="Marwa Alkuwari" userId="e100eb6971f1d1cb" providerId="LiveId" clId="{7B789DCA-AE22-4F96-95CC-A8349A4BAA59}" dt="2025-04-14T10:16:33.450" v="129" actId="1076"/>
          <ac:spMkLst>
            <pc:docMk/>
            <pc:sldMk cId="0" sldId="258"/>
            <ac:spMk id="3" creationId="{00000000-0000-0000-0000-000000000000}"/>
          </ac:spMkLst>
        </pc:spChg>
        <pc:spChg chg="add mod">
          <ac:chgData name="Marwa Alkuwari" userId="e100eb6971f1d1cb" providerId="LiveId" clId="{7B789DCA-AE22-4F96-95CC-A8349A4BAA59}" dt="2025-04-14T10:07:45.652" v="23" actId="1076"/>
          <ac:spMkLst>
            <pc:docMk/>
            <pc:sldMk cId="0" sldId="258"/>
            <ac:spMk id="25" creationId="{6905DAE2-4D67-D360-8B15-149B8AC28D08}"/>
          </ac:spMkLst>
        </pc:spChg>
        <pc:picChg chg="add mod">
          <ac:chgData name="Marwa Alkuwari" userId="e100eb6971f1d1cb" providerId="LiveId" clId="{7B789DCA-AE22-4F96-95CC-A8349A4BAA59}" dt="2025-04-14T10:19:13.710" v="145" actId="1076"/>
          <ac:picMkLst>
            <pc:docMk/>
            <pc:sldMk cId="0" sldId="258"/>
            <ac:picMk id="26" creationId="{C78989CA-A56C-E727-7E25-9B2FA5FB1F28}"/>
          </ac:picMkLst>
        </pc:picChg>
        <pc:picChg chg="add mod">
          <ac:chgData name="Marwa Alkuwari" userId="e100eb6971f1d1cb" providerId="LiveId" clId="{7B789DCA-AE22-4F96-95CC-A8349A4BAA59}" dt="2025-04-14T10:08:04.942" v="28" actId="1076"/>
          <ac:picMkLst>
            <pc:docMk/>
            <pc:sldMk cId="0" sldId="258"/>
            <ac:picMk id="27" creationId="{84C0C203-E65F-0459-32C4-7E88B3CD7139}"/>
          </ac:picMkLst>
        </pc:picChg>
      </pc:sldChg>
      <pc:sldChg chg="addSp modSp mod modAnim">
        <pc:chgData name="Marwa Alkuwari" userId="e100eb6971f1d1cb" providerId="LiveId" clId="{7B789DCA-AE22-4F96-95CC-A8349A4BAA59}" dt="2025-04-14T10:16:38.099" v="130" actId="404"/>
        <pc:sldMkLst>
          <pc:docMk/>
          <pc:sldMk cId="0" sldId="259"/>
        </pc:sldMkLst>
        <pc:spChg chg="mod">
          <ac:chgData name="Marwa Alkuwari" userId="e100eb6971f1d1cb" providerId="LiveId" clId="{7B789DCA-AE22-4F96-95CC-A8349A4BAA59}" dt="2025-04-14T10:16:38.099" v="130" actId="404"/>
          <ac:spMkLst>
            <pc:docMk/>
            <pc:sldMk cId="0" sldId="259"/>
            <ac:spMk id="3" creationId="{00000000-0000-0000-0000-000000000000}"/>
          </ac:spMkLst>
        </pc:spChg>
        <pc:spChg chg="add mod">
          <ac:chgData name="Marwa Alkuwari" userId="e100eb6971f1d1cb" providerId="LiveId" clId="{7B789DCA-AE22-4F96-95CC-A8349A4BAA59}" dt="2025-04-14T10:08:54.053" v="37" actId="1076"/>
          <ac:spMkLst>
            <pc:docMk/>
            <pc:sldMk cId="0" sldId="259"/>
            <ac:spMk id="18" creationId="{E42BD57B-B345-F1EF-B0AE-4692DFB3FFEA}"/>
          </ac:spMkLst>
        </pc:spChg>
        <pc:picChg chg="add mod">
          <ac:chgData name="Marwa Alkuwari" userId="e100eb6971f1d1cb" providerId="LiveId" clId="{7B789DCA-AE22-4F96-95CC-A8349A4BAA59}" dt="2025-04-14T10:08:54.053" v="37" actId="1076"/>
          <ac:picMkLst>
            <pc:docMk/>
            <pc:sldMk cId="0" sldId="259"/>
            <ac:picMk id="19" creationId="{408382E6-B763-A3CE-50BC-90F0AC121601}"/>
          </ac:picMkLst>
        </pc:picChg>
        <pc:picChg chg="add mod">
          <ac:chgData name="Marwa Alkuwari" userId="e100eb6971f1d1cb" providerId="LiveId" clId="{7B789DCA-AE22-4F96-95CC-A8349A4BAA59}" dt="2025-04-14T10:08:54.053" v="37" actId="1076"/>
          <ac:picMkLst>
            <pc:docMk/>
            <pc:sldMk cId="0" sldId="259"/>
            <ac:picMk id="20" creationId="{46A6C65B-55C7-AF09-0EC2-0C3EFE246336}"/>
          </ac:picMkLst>
        </pc:picChg>
      </pc:sldChg>
      <pc:sldChg chg="addSp modSp mod modAnim">
        <pc:chgData name="Marwa Alkuwari" userId="e100eb6971f1d1cb" providerId="LiveId" clId="{7B789DCA-AE22-4F96-95CC-A8349A4BAA59}" dt="2025-04-14T10:16:45.939" v="131" actId="404"/>
        <pc:sldMkLst>
          <pc:docMk/>
          <pc:sldMk cId="0" sldId="260"/>
        </pc:sldMkLst>
        <pc:spChg chg="mod">
          <ac:chgData name="Marwa Alkuwari" userId="e100eb6971f1d1cb" providerId="LiveId" clId="{7B789DCA-AE22-4F96-95CC-A8349A4BAA59}" dt="2025-04-14T10:16:45.939" v="131" actId="404"/>
          <ac:spMkLst>
            <pc:docMk/>
            <pc:sldMk cId="0" sldId="260"/>
            <ac:spMk id="7" creationId="{00000000-0000-0000-0000-000000000000}"/>
          </ac:spMkLst>
        </pc:spChg>
        <pc:spChg chg="add mod">
          <ac:chgData name="Marwa Alkuwari" userId="e100eb6971f1d1cb" providerId="LiveId" clId="{7B789DCA-AE22-4F96-95CC-A8349A4BAA59}" dt="2025-04-14T10:09:16.130" v="44" actId="1076"/>
          <ac:spMkLst>
            <pc:docMk/>
            <pc:sldMk cId="0" sldId="260"/>
            <ac:spMk id="16" creationId="{FDE5D7FA-49B8-0521-5BF0-6AF216BD2E15}"/>
          </ac:spMkLst>
        </pc:spChg>
        <pc:picChg chg="add mod">
          <ac:chgData name="Marwa Alkuwari" userId="e100eb6971f1d1cb" providerId="LiveId" clId="{7B789DCA-AE22-4F96-95CC-A8349A4BAA59}" dt="2025-04-14T10:09:20.562" v="45" actId="1076"/>
          <ac:picMkLst>
            <pc:docMk/>
            <pc:sldMk cId="0" sldId="260"/>
            <ac:picMk id="17" creationId="{3E88995B-1134-B149-48D6-F591CCA22F61}"/>
          </ac:picMkLst>
        </pc:picChg>
        <pc:picChg chg="add mod">
          <ac:chgData name="Marwa Alkuwari" userId="e100eb6971f1d1cb" providerId="LiveId" clId="{7B789DCA-AE22-4F96-95CC-A8349A4BAA59}" dt="2025-04-14T10:09:30.395" v="48" actId="1076"/>
          <ac:picMkLst>
            <pc:docMk/>
            <pc:sldMk cId="0" sldId="260"/>
            <ac:picMk id="19" creationId="{B854F076-A1CE-68CA-2309-65C7B5BACBCC}"/>
          </ac:picMkLst>
        </pc:picChg>
      </pc:sldChg>
      <pc:sldChg chg="addSp modSp mod modAnim">
        <pc:chgData name="Marwa Alkuwari" userId="e100eb6971f1d1cb" providerId="LiveId" clId="{7B789DCA-AE22-4F96-95CC-A8349A4BAA59}" dt="2025-04-14T10:17:05.520" v="134" actId="20577"/>
        <pc:sldMkLst>
          <pc:docMk/>
          <pc:sldMk cId="0" sldId="261"/>
        </pc:sldMkLst>
        <pc:spChg chg="mod">
          <ac:chgData name="Marwa Alkuwari" userId="e100eb6971f1d1cb" providerId="LiveId" clId="{7B789DCA-AE22-4F96-95CC-A8349A4BAA59}" dt="2025-04-14T10:17:05.520" v="134" actId="20577"/>
          <ac:spMkLst>
            <pc:docMk/>
            <pc:sldMk cId="0" sldId="261"/>
            <ac:spMk id="3" creationId="{00000000-0000-0000-0000-000000000000}"/>
          </ac:spMkLst>
        </pc:spChg>
        <pc:spChg chg="add mod">
          <ac:chgData name="Marwa Alkuwari" userId="e100eb6971f1d1cb" providerId="LiveId" clId="{7B789DCA-AE22-4F96-95CC-A8349A4BAA59}" dt="2025-04-14T10:09:59.862" v="54" actId="1076"/>
          <ac:spMkLst>
            <pc:docMk/>
            <pc:sldMk cId="0" sldId="261"/>
            <ac:spMk id="17" creationId="{006749A8-9715-19B5-2D88-BF21A1B097CD}"/>
          </ac:spMkLst>
        </pc:spChg>
        <pc:picChg chg="add mod">
          <ac:chgData name="Marwa Alkuwari" userId="e100eb6971f1d1cb" providerId="LiveId" clId="{7B789DCA-AE22-4F96-95CC-A8349A4BAA59}" dt="2025-04-14T10:09:59.862" v="54" actId="1076"/>
          <ac:picMkLst>
            <pc:docMk/>
            <pc:sldMk cId="0" sldId="261"/>
            <ac:picMk id="18" creationId="{033E5826-E806-D7B7-55B1-545CD6DB8C5C}"/>
          </ac:picMkLst>
        </pc:picChg>
        <pc:picChg chg="add mod">
          <ac:chgData name="Marwa Alkuwari" userId="e100eb6971f1d1cb" providerId="LiveId" clId="{7B789DCA-AE22-4F96-95CC-A8349A4BAA59}" dt="2025-04-14T10:10:07.678" v="56" actId="14100"/>
          <ac:picMkLst>
            <pc:docMk/>
            <pc:sldMk cId="0" sldId="261"/>
            <ac:picMk id="19" creationId="{7D4F60B7-CC96-1FE9-2C60-1CCE28FF8EEB}"/>
          </ac:picMkLst>
        </pc:picChg>
      </pc:sldChg>
      <pc:sldChg chg="addSp delSp modSp mod modAnim">
        <pc:chgData name="Marwa Alkuwari" userId="e100eb6971f1d1cb" providerId="LiveId" clId="{7B789DCA-AE22-4F96-95CC-A8349A4BAA59}" dt="2025-04-14T10:15:36.608" v="118" actId="255"/>
        <pc:sldMkLst>
          <pc:docMk/>
          <pc:sldMk cId="0" sldId="262"/>
        </pc:sldMkLst>
        <pc:spChg chg="del mod">
          <ac:chgData name="Marwa Alkuwari" userId="e100eb6971f1d1cb" providerId="LiveId" clId="{7B789DCA-AE22-4F96-95CC-A8349A4BAA59}" dt="2025-04-14T10:14:34.654" v="100" actId="478"/>
          <ac:spMkLst>
            <pc:docMk/>
            <pc:sldMk cId="0" sldId="262"/>
            <ac:spMk id="6" creationId="{00000000-0000-0000-0000-000000000000}"/>
          </ac:spMkLst>
        </pc:spChg>
        <pc:spChg chg="add mod">
          <ac:chgData name="Marwa Alkuwari" userId="e100eb6971f1d1cb" providerId="LiveId" clId="{7B789DCA-AE22-4F96-95CC-A8349A4BAA59}" dt="2025-04-14T10:10:40.832" v="63" actId="1076"/>
          <ac:spMkLst>
            <pc:docMk/>
            <pc:sldMk cId="0" sldId="262"/>
            <ac:spMk id="11" creationId="{9F465530-6B10-7308-FE58-4908A4F327AE}"/>
          </ac:spMkLst>
        </pc:spChg>
        <pc:spChg chg="add mod">
          <ac:chgData name="Marwa Alkuwari" userId="e100eb6971f1d1cb" providerId="LiveId" clId="{7B789DCA-AE22-4F96-95CC-A8349A4BAA59}" dt="2025-04-14T10:15:36.608" v="118" actId="255"/>
          <ac:spMkLst>
            <pc:docMk/>
            <pc:sldMk cId="0" sldId="262"/>
            <ac:spMk id="15" creationId="{5EC4688B-7700-625E-E9A0-958E1E53B54A}"/>
          </ac:spMkLst>
        </pc:spChg>
        <pc:picChg chg="add mod">
          <ac:chgData name="Marwa Alkuwari" userId="e100eb6971f1d1cb" providerId="LiveId" clId="{7B789DCA-AE22-4F96-95CC-A8349A4BAA59}" dt="2025-04-14T10:10:42.941" v="64" actId="1076"/>
          <ac:picMkLst>
            <pc:docMk/>
            <pc:sldMk cId="0" sldId="262"/>
            <ac:picMk id="12" creationId="{EAF94191-B9AB-6A60-C6FC-CC2B44A5F19F}"/>
          </ac:picMkLst>
        </pc:picChg>
        <pc:picChg chg="add mod">
          <ac:chgData name="Marwa Alkuwari" userId="e100eb6971f1d1cb" providerId="LiveId" clId="{7B789DCA-AE22-4F96-95CC-A8349A4BAA59}" dt="2025-04-14T10:10:48.834" v="66" actId="14100"/>
          <ac:picMkLst>
            <pc:docMk/>
            <pc:sldMk cId="0" sldId="262"/>
            <ac:picMk id="13" creationId="{1287CF57-BD45-B8F2-630A-C3B875A940EF}"/>
          </ac:picMkLst>
        </pc:picChg>
      </pc:sldChg>
      <pc:sldChg chg="addSp modSp mod modAnim">
        <pc:chgData name="Marwa Alkuwari" userId="e100eb6971f1d1cb" providerId="LiveId" clId="{7B789DCA-AE22-4F96-95CC-A8349A4BAA59}" dt="2025-04-14T10:15:45.621" v="122" actId="1076"/>
        <pc:sldMkLst>
          <pc:docMk/>
          <pc:sldMk cId="0" sldId="263"/>
        </pc:sldMkLst>
        <pc:spChg chg="mod">
          <ac:chgData name="Marwa Alkuwari" userId="e100eb6971f1d1cb" providerId="LiveId" clId="{7B789DCA-AE22-4F96-95CC-A8349A4BAA59}" dt="2025-04-14T10:15:45.621" v="122" actId="1076"/>
          <ac:spMkLst>
            <pc:docMk/>
            <pc:sldMk cId="0" sldId="263"/>
            <ac:spMk id="6" creationId="{00000000-0000-0000-0000-000000000000}"/>
          </ac:spMkLst>
        </pc:spChg>
        <pc:spChg chg="add mod">
          <ac:chgData name="Marwa Alkuwari" userId="e100eb6971f1d1cb" providerId="LiveId" clId="{7B789DCA-AE22-4F96-95CC-A8349A4BAA59}" dt="2025-04-14T10:11:03.946" v="69" actId="14100"/>
          <ac:spMkLst>
            <pc:docMk/>
            <pc:sldMk cId="0" sldId="263"/>
            <ac:spMk id="10" creationId="{2397A198-AFD9-9363-1C20-A9BF1DF3423C}"/>
          </ac:spMkLst>
        </pc:spChg>
        <pc:picChg chg="add mod">
          <ac:chgData name="Marwa Alkuwari" userId="e100eb6971f1d1cb" providerId="LiveId" clId="{7B789DCA-AE22-4F96-95CC-A8349A4BAA59}" dt="2025-04-14T10:11:10.893" v="72" actId="1076"/>
          <ac:picMkLst>
            <pc:docMk/>
            <pc:sldMk cId="0" sldId="263"/>
            <ac:picMk id="11" creationId="{7E6D1D72-C877-25F4-0AE8-5BF395F7E338}"/>
          </ac:picMkLst>
        </pc:picChg>
        <pc:picChg chg="add mod">
          <ac:chgData name="Marwa Alkuwari" userId="e100eb6971f1d1cb" providerId="LiveId" clId="{7B789DCA-AE22-4F96-95CC-A8349A4BAA59}" dt="2025-04-14T10:11:18.834" v="75" actId="1076"/>
          <ac:picMkLst>
            <pc:docMk/>
            <pc:sldMk cId="0" sldId="263"/>
            <ac:picMk id="12" creationId="{CE2AAE68-8429-2BD8-DC06-9FB5D1BE9AEA}"/>
          </ac:picMkLst>
        </pc:picChg>
      </pc:sldChg>
      <pc:sldChg chg="addSp modSp mod modAnim">
        <pc:chgData name="Marwa Alkuwari" userId="e100eb6971f1d1cb" providerId="LiveId" clId="{7B789DCA-AE22-4F96-95CC-A8349A4BAA59}" dt="2025-04-14T10:15:51.543" v="123" actId="404"/>
        <pc:sldMkLst>
          <pc:docMk/>
          <pc:sldMk cId="0" sldId="264"/>
        </pc:sldMkLst>
        <pc:spChg chg="mod">
          <ac:chgData name="Marwa Alkuwari" userId="e100eb6971f1d1cb" providerId="LiveId" clId="{7B789DCA-AE22-4F96-95CC-A8349A4BAA59}" dt="2025-04-14T10:15:51.543" v="123" actId="404"/>
          <ac:spMkLst>
            <pc:docMk/>
            <pc:sldMk cId="0" sldId="264"/>
            <ac:spMk id="3" creationId="{00000000-0000-0000-0000-000000000000}"/>
          </ac:spMkLst>
        </pc:spChg>
        <pc:spChg chg="add mod">
          <ac:chgData name="Marwa Alkuwari" userId="e100eb6971f1d1cb" providerId="LiveId" clId="{7B789DCA-AE22-4F96-95CC-A8349A4BAA59}" dt="2025-04-14T10:11:35.644" v="80" actId="1076"/>
          <ac:spMkLst>
            <pc:docMk/>
            <pc:sldMk cId="0" sldId="264"/>
            <ac:spMk id="10" creationId="{9BC8D780-C9B5-F400-7D01-C1FB224B2018}"/>
          </ac:spMkLst>
        </pc:spChg>
        <pc:picChg chg="add mod">
          <ac:chgData name="Marwa Alkuwari" userId="e100eb6971f1d1cb" providerId="LiveId" clId="{7B789DCA-AE22-4F96-95CC-A8349A4BAA59}" dt="2025-04-14T10:11:38.282" v="81" actId="1076"/>
          <ac:picMkLst>
            <pc:docMk/>
            <pc:sldMk cId="0" sldId="264"/>
            <ac:picMk id="11" creationId="{7B4DF24A-4EB7-FFFA-0349-6678B02B24E5}"/>
          </ac:picMkLst>
        </pc:picChg>
        <pc:picChg chg="add mod">
          <ac:chgData name="Marwa Alkuwari" userId="e100eb6971f1d1cb" providerId="LiveId" clId="{7B789DCA-AE22-4F96-95CC-A8349A4BAA59}" dt="2025-04-14T10:11:44.291" v="83" actId="14100"/>
          <ac:picMkLst>
            <pc:docMk/>
            <pc:sldMk cId="0" sldId="264"/>
            <ac:picMk id="12" creationId="{8E30BB43-2C18-4E66-76D1-600C9DC2C69E}"/>
          </ac:picMkLst>
        </pc:picChg>
      </pc:sldChg>
      <pc:sldChg chg="addSp modSp mod modAnim">
        <pc:chgData name="Marwa Alkuwari" userId="e100eb6971f1d1cb" providerId="LiveId" clId="{7B789DCA-AE22-4F96-95CC-A8349A4BAA59}" dt="2025-04-14T10:21:25.942" v="163" actId="14100"/>
        <pc:sldMkLst>
          <pc:docMk/>
          <pc:sldMk cId="0" sldId="265"/>
        </pc:sldMkLst>
        <pc:spChg chg="mod">
          <ac:chgData name="Marwa Alkuwari" userId="e100eb6971f1d1cb" providerId="LiveId" clId="{7B789DCA-AE22-4F96-95CC-A8349A4BAA59}" dt="2025-04-14T10:21:15.679" v="162" actId="20577"/>
          <ac:spMkLst>
            <pc:docMk/>
            <pc:sldMk cId="0" sldId="265"/>
            <ac:spMk id="4" creationId="{00000000-0000-0000-0000-000000000000}"/>
          </ac:spMkLst>
        </pc:spChg>
        <pc:spChg chg="mod">
          <ac:chgData name="Marwa Alkuwari" userId="e100eb6971f1d1cb" providerId="LiveId" clId="{7B789DCA-AE22-4F96-95CC-A8349A4BAA59}" dt="2025-04-14T10:21:25.942" v="163" actId="14100"/>
          <ac:spMkLst>
            <pc:docMk/>
            <pc:sldMk cId="0" sldId="265"/>
            <ac:spMk id="7" creationId="{00000000-0000-0000-0000-000000000000}"/>
          </ac:spMkLst>
        </pc:spChg>
        <pc:spChg chg="add mod">
          <ac:chgData name="Marwa Alkuwari" userId="e100eb6971f1d1cb" providerId="LiveId" clId="{7B789DCA-AE22-4F96-95CC-A8349A4BAA59}" dt="2025-04-14T10:11:56.362" v="86" actId="14100"/>
          <ac:spMkLst>
            <pc:docMk/>
            <pc:sldMk cId="0" sldId="265"/>
            <ac:spMk id="9" creationId="{CAFC63E0-4020-FE74-7824-52AC83564BDD}"/>
          </ac:spMkLst>
        </pc:spChg>
        <pc:picChg chg="add mod">
          <ac:chgData name="Marwa Alkuwari" userId="e100eb6971f1d1cb" providerId="LiveId" clId="{7B789DCA-AE22-4F96-95CC-A8349A4BAA59}" dt="2025-04-14T10:11:59.970" v="87" actId="1076"/>
          <ac:picMkLst>
            <pc:docMk/>
            <pc:sldMk cId="0" sldId="265"/>
            <ac:picMk id="10" creationId="{9C536194-6479-C60E-5055-65DD0E2DC604}"/>
          </ac:picMkLst>
        </pc:picChg>
        <pc:picChg chg="add mod">
          <ac:chgData name="Marwa Alkuwari" userId="e100eb6971f1d1cb" providerId="LiveId" clId="{7B789DCA-AE22-4F96-95CC-A8349A4BAA59}" dt="2025-04-14T10:17:21.550" v="135" actId="1076"/>
          <ac:picMkLst>
            <pc:docMk/>
            <pc:sldMk cId="0" sldId="265"/>
            <ac:picMk id="11" creationId="{91C012C6-4E1F-C347-5998-668FED7D67B6}"/>
          </ac:picMkLst>
        </pc:picChg>
      </pc:sldChg>
      <pc:sldChg chg="modSp mod">
        <pc:chgData name="Marwa Alkuwari" userId="e100eb6971f1d1cb" providerId="LiveId" clId="{7B789DCA-AE22-4F96-95CC-A8349A4BAA59}" dt="2025-04-14T10:17:32.321" v="136" actId="404"/>
        <pc:sldMkLst>
          <pc:docMk/>
          <pc:sldMk cId="0" sldId="271"/>
        </pc:sldMkLst>
        <pc:spChg chg="mod">
          <ac:chgData name="Marwa Alkuwari" userId="e100eb6971f1d1cb" providerId="LiveId" clId="{7B789DCA-AE22-4F96-95CC-A8349A4BAA59}" dt="2025-04-14T10:17:32.321" v="136" actId="404"/>
          <ac:spMkLst>
            <pc:docMk/>
            <pc:sldMk cId="0" sldId="271"/>
            <ac:spMk id="11" creationId="{00000000-0000-0000-0000-000000000000}"/>
          </ac:spMkLst>
        </pc:spChg>
      </pc:sldChg>
      <pc:sldChg chg="addSp modSp mod modAnim">
        <pc:chgData name="Marwa Alkuwari" userId="e100eb6971f1d1cb" providerId="LiveId" clId="{7B789DCA-AE22-4F96-95CC-A8349A4BAA59}" dt="2025-04-14T10:16:23.107" v="126" actId="404"/>
        <pc:sldMkLst>
          <pc:docMk/>
          <pc:sldMk cId="0" sldId="281"/>
        </pc:sldMkLst>
        <pc:spChg chg="mod">
          <ac:chgData name="Marwa Alkuwari" userId="e100eb6971f1d1cb" providerId="LiveId" clId="{7B789DCA-AE22-4F96-95CC-A8349A4BAA59}" dt="2025-04-14T10:16:23.107" v="126" actId="404"/>
          <ac:spMkLst>
            <pc:docMk/>
            <pc:sldMk cId="0" sldId="281"/>
            <ac:spMk id="11" creationId="{00000000-0000-0000-0000-000000000000}"/>
          </ac:spMkLst>
        </pc:spChg>
        <pc:spChg chg="add mod">
          <ac:chgData name="Marwa Alkuwari" userId="e100eb6971f1d1cb" providerId="LiveId" clId="{7B789DCA-AE22-4F96-95CC-A8349A4BAA59}" dt="2025-04-14T10:06:32.491" v="3"/>
          <ac:spMkLst>
            <pc:docMk/>
            <pc:sldMk cId="0" sldId="281"/>
            <ac:spMk id="18" creationId="{AA9E15F5-A559-AC9A-4E41-F1871DD0F18E}"/>
          </ac:spMkLst>
        </pc:spChg>
        <pc:spChg chg="add mod">
          <ac:chgData name="Marwa Alkuwari" userId="e100eb6971f1d1cb" providerId="LiveId" clId="{7B789DCA-AE22-4F96-95CC-A8349A4BAA59}" dt="2025-04-14T10:07:22.865" v="16" actId="1076"/>
          <ac:spMkLst>
            <pc:docMk/>
            <pc:sldMk cId="0" sldId="281"/>
            <ac:spMk id="19" creationId="{BD2F6153-873A-7A3F-419E-FBD90AB7D6BB}"/>
          </ac:spMkLst>
        </pc:spChg>
        <pc:picChg chg="add mod">
          <ac:chgData name="Marwa Alkuwari" userId="e100eb6971f1d1cb" providerId="LiveId" clId="{7B789DCA-AE22-4F96-95CC-A8349A4BAA59}" dt="2025-04-14T10:07:20.309" v="15" actId="1076"/>
          <ac:picMkLst>
            <pc:docMk/>
            <pc:sldMk cId="0" sldId="281"/>
            <ac:picMk id="20" creationId="{735EA3E5-32EA-E596-2373-195DC66E37CC}"/>
          </ac:picMkLst>
        </pc:picChg>
        <pc:picChg chg="add mod">
          <ac:chgData name="Marwa Alkuwari" userId="e100eb6971f1d1cb" providerId="LiveId" clId="{7B789DCA-AE22-4F96-95CC-A8349A4BAA59}" dt="2025-04-14T10:07:29.510" v="19" actId="1076"/>
          <ac:picMkLst>
            <pc:docMk/>
            <pc:sldMk cId="0" sldId="281"/>
            <ac:picMk id="21" creationId="{D76682A5-3F80-10A8-9558-5EEB508AFC8A}"/>
          </ac:picMkLst>
        </pc:picChg>
      </pc:sldChg>
      <pc:sldChg chg="addSp delSp modSp mod delAnim modAnim">
        <pc:chgData name="Marwa Alkuwari" userId="e100eb6971f1d1cb" providerId="LiveId" clId="{7B789DCA-AE22-4F96-95CC-A8349A4BAA59}" dt="2025-04-14T10:18:54.023" v="144" actId="478"/>
        <pc:sldMkLst>
          <pc:docMk/>
          <pc:sldMk cId="0" sldId="289"/>
        </pc:sldMkLst>
        <pc:spChg chg="del">
          <ac:chgData name="Marwa Alkuwari" userId="e100eb6971f1d1cb" providerId="LiveId" clId="{7B789DCA-AE22-4F96-95CC-A8349A4BAA59}" dt="2025-04-14T10:18:54.023" v="144" actId="478"/>
          <ac:spMkLst>
            <pc:docMk/>
            <pc:sldMk cId="0" sldId="289"/>
            <ac:spMk id="3" creationId="{00000000-0000-0000-0000-000000000000}"/>
          </ac:spMkLst>
        </pc:spChg>
        <pc:picChg chg="add del mod">
          <ac:chgData name="Marwa Alkuwari" userId="e100eb6971f1d1cb" providerId="LiveId" clId="{7B789DCA-AE22-4F96-95CC-A8349A4BAA59}" dt="2025-04-14T10:18:21.776" v="138" actId="478"/>
          <ac:picMkLst>
            <pc:docMk/>
            <pc:sldMk cId="0" sldId="289"/>
            <ac:picMk id="12" creationId="{42F9257F-A48C-2A93-FBDB-5119ADE6F820}"/>
          </ac:picMkLst>
        </pc:picChg>
        <pc:picChg chg="del">
          <ac:chgData name="Marwa Alkuwari" userId="e100eb6971f1d1cb" providerId="LiveId" clId="{7B789DCA-AE22-4F96-95CC-A8349A4BAA59}" dt="2025-04-14T10:18:52.558" v="143" actId="478"/>
          <ac:picMkLst>
            <pc:docMk/>
            <pc:sldMk cId="0" sldId="289"/>
            <ac:picMk id="13" creationId="{00000000-0000-0000-0000-000000000000}"/>
          </ac:picMkLst>
        </pc:picChg>
        <pc:picChg chg="add del mod">
          <ac:chgData name="Marwa Alkuwari" userId="e100eb6971f1d1cb" providerId="LiveId" clId="{7B789DCA-AE22-4F96-95CC-A8349A4BAA59}" dt="2025-04-14T10:18:49.662" v="142" actId="478"/>
          <ac:picMkLst>
            <pc:docMk/>
            <pc:sldMk cId="0" sldId="289"/>
            <ac:picMk id="16" creationId="{858C3974-467A-988C-B44D-B2867E8F22CB}"/>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A4123C-B676-4421-93CB-979D4564EA97}" type="datetimeFigureOut">
              <a:rPr lang="en-GB" smtClean="0"/>
              <a:t>14/04/2025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E47DEA-D9F2-4A70-9945-7C5A5C6BDC9F}" type="slidenum">
              <a:rPr lang="en-GB" smtClean="0"/>
              <a:t>‹#›</a:t>
            </a:fld>
            <a:endParaRPr lang="en-GB"/>
          </a:p>
        </p:txBody>
      </p:sp>
    </p:spTree>
    <p:extLst>
      <p:ext uri="{BB962C8B-B14F-4D97-AF65-F5344CB8AC3E}">
        <p14:creationId xmlns:p14="http://schemas.microsoft.com/office/powerpoint/2010/main" val="3840401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buNone/>
            </a:pPr>
            <a:r>
              <a:rPr lang="en-US"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rPr>
              <a:t>Slide 1</a:t>
            </a:r>
            <a:endParaRPr lang="en-GB"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endParaRPr>
          </a:p>
          <a:p>
            <a:pPr>
              <a:lnSpc>
                <a:spcPct val="115000"/>
              </a:lnSpc>
              <a:spcAft>
                <a:spcPts val="1000"/>
              </a:spcAft>
            </a:pPr>
            <a:r>
              <a:rPr lang="en-US" sz="1200" dirty="0">
                <a:effectLst/>
                <a:latin typeface="Cambria" panose="02040503050406030204" pitchFamily="18" charset="0"/>
                <a:ea typeface="MS Mincho" panose="02020609040205080304" pitchFamily="49" charset="-128"/>
                <a:cs typeface="Arial" panose="020B0604020202020204" pitchFamily="34" charset="0"/>
              </a:rPr>
              <a:t>Hello and welcome. My name is Marwa Alkuwari, and I am pleased to present my final project for the Intelligent Agents module. The title of this presentation is 'AI-based Fitness Data Analysis System.' </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In this presentation, I will walk you through how I designed, built, and tested an intelligent, multi-agent system to analyze fitness data collected from wearable technology, specifically Fitbit. </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The system integrates artificial intelligence, machine learning, and agent-based architecture to automatically detect patterns and anomalies in user behavior. This work demonstrates the practical value of intelligent agents in a health and fitness context and showcases the integration of software design, data science, and applied AI in a real-world use case. </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Throughout this presentation, I will explain my design decisions, technologies used, system architecture, AI models implemented, and the rationale behind those choices. Let's begin with the objective of the system.</a:t>
            </a:r>
            <a:endParaRPr lang="en-GB" sz="1200" dirty="0">
              <a:effectLst/>
              <a:latin typeface="Cambria" panose="02040503050406030204" pitchFamily="18" charset="0"/>
              <a:ea typeface="MS Mincho" panose="02020609040205080304" pitchFamily="49" charset="-128"/>
              <a:cs typeface="Arial" panose="020B0604020202020204" pitchFamily="34" charset="0"/>
            </a:endParaRPr>
          </a:p>
          <a:p>
            <a:endParaRPr lang="en-US" dirty="0"/>
          </a:p>
          <a:p>
            <a:endParaRPr lang="en-GB" dirty="0"/>
          </a:p>
        </p:txBody>
      </p:sp>
      <p:sp>
        <p:nvSpPr>
          <p:cNvPr id="4" name="Slide Number Placeholder 3"/>
          <p:cNvSpPr>
            <a:spLocks noGrp="1"/>
          </p:cNvSpPr>
          <p:nvPr>
            <p:ph type="sldNum" sz="quarter" idx="5"/>
          </p:nvPr>
        </p:nvSpPr>
        <p:spPr/>
        <p:txBody>
          <a:bodyPr/>
          <a:lstStyle/>
          <a:p>
            <a:fld id="{89E47DEA-D9F2-4A70-9945-7C5A5C6BDC9F}" type="slidenum">
              <a:rPr lang="en-GB" smtClean="0"/>
              <a:t>1</a:t>
            </a:fld>
            <a:endParaRPr lang="en-GB"/>
          </a:p>
        </p:txBody>
      </p:sp>
    </p:spTree>
    <p:extLst>
      <p:ext uri="{BB962C8B-B14F-4D97-AF65-F5344CB8AC3E}">
        <p14:creationId xmlns:p14="http://schemas.microsoft.com/office/powerpoint/2010/main" val="38162292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buNone/>
            </a:pPr>
            <a:r>
              <a:rPr lang="en-US"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rPr>
              <a:t>Slide 10</a:t>
            </a:r>
            <a:endParaRPr lang="en-GB"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endParaRPr>
          </a:p>
          <a:p>
            <a:pPr>
              <a:lnSpc>
                <a:spcPct val="115000"/>
              </a:lnSpc>
              <a:spcAft>
                <a:spcPts val="1000"/>
              </a:spcAft>
            </a:pPr>
            <a:r>
              <a:rPr lang="en-US" sz="1200" dirty="0">
                <a:effectLst/>
                <a:latin typeface="Cambria" panose="02040503050406030204" pitchFamily="18" charset="0"/>
                <a:ea typeface="MS Mincho" panose="02020609040205080304" pitchFamily="49" charset="-128"/>
                <a:cs typeface="Arial" panose="020B0604020202020204" pitchFamily="34" charset="0"/>
              </a:rPr>
              <a:t>In summary, this project successfully integrates intelligent agents and machine learning to build a practical, user-focused system for fitness monitoring.</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The architecture is modular, the AI is explainable, and the analysis is actionable.</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This work helped me gain deeper insight into how intelligent agents can be applied in real-world systems and how to balance algorithmic rigor with usability and scalability.</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For future development, I would like to add real-time feedback mechanisms, multi-user support, and integration with additional data sources such as GPS, heart rate, or nutrition logs.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This project also highlighted the importance of data quality and preprocessing in AI pipelines, especially in personal health applications.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Overall, this project demonstrates how multi-agent systems and AI can enhance user understanding, behavior change, and long-term health outcomes.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Thank you for listening, and I welcome any questions or feedback.</a:t>
            </a:r>
            <a:endParaRPr lang="en-GB" sz="1200" dirty="0">
              <a:effectLst/>
              <a:latin typeface="Cambria" panose="02040503050406030204" pitchFamily="18" charset="0"/>
              <a:ea typeface="MS Mincho" panose="02020609040205080304" pitchFamily="49" charset="-128"/>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89E47DEA-D9F2-4A70-9945-7C5A5C6BDC9F}" type="slidenum">
              <a:rPr lang="en-GB" smtClean="0"/>
              <a:t>10</a:t>
            </a:fld>
            <a:endParaRPr lang="en-GB"/>
          </a:p>
        </p:txBody>
      </p:sp>
    </p:spTree>
    <p:extLst>
      <p:ext uri="{BB962C8B-B14F-4D97-AF65-F5344CB8AC3E}">
        <p14:creationId xmlns:p14="http://schemas.microsoft.com/office/powerpoint/2010/main" val="559752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buNone/>
            </a:pPr>
            <a:r>
              <a:rPr lang="en-US"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rPr>
              <a:t>Slide 2</a:t>
            </a:r>
            <a:endParaRPr lang="en-GB"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endParaRPr>
          </a:p>
          <a:p>
            <a:pPr>
              <a:lnSpc>
                <a:spcPct val="115000"/>
              </a:lnSpc>
              <a:spcAft>
                <a:spcPts val="1000"/>
              </a:spcAft>
            </a:pPr>
            <a:r>
              <a:rPr lang="en-US" sz="1200" dirty="0">
                <a:effectLst/>
                <a:latin typeface="Cambria" panose="02040503050406030204" pitchFamily="18" charset="0"/>
                <a:ea typeface="MS Mincho" panose="02020609040205080304" pitchFamily="49" charset="-128"/>
                <a:cs typeface="Arial" panose="020B0604020202020204" pitchFamily="34" charset="0"/>
              </a:rPr>
              <a:t>The primary objective of this project was to create a modular, intelligent fitness tracking system that automatically retrieves user activity data, validates it, analyzes patterns, and detects anomalies.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Traditional fitness applications generally offer static dashboards and do not offer advanced AI-driven features like anomaly detection or behavior prediction. This project aimed to fill that gap by integrating AI with intelligent agent systems.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The goal was to simulate a real-world environment where a wearable device generates user data, and agents process that data autonomously to provide insights. The system uses five cooperating agents: one for retrieving data, one for validating it, one for analyzing it using AI, another for visualization, and a security agent to protect data access and manage credentials.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By combining unsupervised machine learning with a structured multi-agent system, the solution is scalable, customizable, and capable of handling varied user behaviors without the need for labeled training data.</a:t>
            </a:r>
            <a:endParaRPr lang="en-GB" sz="1200" dirty="0">
              <a:effectLst/>
              <a:latin typeface="Cambria" panose="02040503050406030204" pitchFamily="18" charset="0"/>
              <a:ea typeface="MS Mincho" panose="02020609040205080304" pitchFamily="49" charset="-128"/>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89E47DEA-D9F2-4A70-9945-7C5A5C6BDC9F}" type="slidenum">
              <a:rPr lang="en-GB" smtClean="0"/>
              <a:t>2</a:t>
            </a:fld>
            <a:endParaRPr lang="en-GB"/>
          </a:p>
        </p:txBody>
      </p:sp>
    </p:spTree>
    <p:extLst>
      <p:ext uri="{BB962C8B-B14F-4D97-AF65-F5344CB8AC3E}">
        <p14:creationId xmlns:p14="http://schemas.microsoft.com/office/powerpoint/2010/main" val="23361252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buNone/>
            </a:pPr>
            <a:r>
              <a:rPr lang="en-US"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rPr>
              <a:t>Slide 3</a:t>
            </a:r>
            <a:endParaRPr lang="en-GB"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endParaRPr>
          </a:p>
          <a:p>
            <a:pPr>
              <a:lnSpc>
                <a:spcPct val="115000"/>
              </a:lnSpc>
              <a:spcAft>
                <a:spcPts val="1000"/>
              </a:spcAft>
            </a:pPr>
            <a:r>
              <a:rPr lang="en-US" sz="1200" dirty="0">
                <a:effectLst/>
                <a:latin typeface="Cambria" panose="02040503050406030204" pitchFamily="18" charset="0"/>
                <a:ea typeface="MS Mincho" panose="02020609040205080304" pitchFamily="49" charset="-128"/>
                <a:cs typeface="Arial" panose="020B0604020202020204" pitchFamily="34" charset="0"/>
              </a:rPr>
              <a:t>This slide illustrates the system’s architecture, designed using the principles of distributed multi-agent systems as outlined by Wooldridge (2009). Each agent has a specific role and communicates indirectly through data flow.</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The Data Retrieval Agent connects to a mock Fitbit API and downloads the user's physical activity and sleep data. This data includes steps, active minutes, calories burned, sleep time, and more. </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The Validation Agent is responsible for checking data integrity—identifying duplicates, converting dates, and removing incomplete records. </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The AI Analysis Agent then applies anomaly detection using the Isolation Forest algorithm to label days as normal or anomalous.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The Reporting Agent handles visualization and produces insight-driven plots and summaries.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Finally, the Security Agent ensures secure data handling, managing API tokens and handling authentication.</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This architecture provides flexibility and modularity and allows each agent to evolve independently as new needs arise or technologies change.</a:t>
            </a:r>
            <a:endParaRPr lang="en-GB" sz="1200" dirty="0">
              <a:effectLst/>
              <a:latin typeface="Cambria" panose="02040503050406030204" pitchFamily="18" charset="0"/>
              <a:ea typeface="MS Mincho" panose="02020609040205080304" pitchFamily="49" charset="-128"/>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89E47DEA-D9F2-4A70-9945-7C5A5C6BDC9F}" type="slidenum">
              <a:rPr lang="en-GB" smtClean="0"/>
              <a:t>3</a:t>
            </a:fld>
            <a:endParaRPr lang="en-GB"/>
          </a:p>
        </p:txBody>
      </p:sp>
    </p:spTree>
    <p:extLst>
      <p:ext uri="{BB962C8B-B14F-4D97-AF65-F5344CB8AC3E}">
        <p14:creationId xmlns:p14="http://schemas.microsoft.com/office/powerpoint/2010/main" val="17698903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buNone/>
            </a:pPr>
            <a:r>
              <a:rPr lang="en-US"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rPr>
              <a:t>Slide 4</a:t>
            </a:r>
            <a:endParaRPr lang="en-GB"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endParaRPr>
          </a:p>
          <a:p>
            <a:pPr>
              <a:lnSpc>
                <a:spcPct val="115000"/>
              </a:lnSpc>
              <a:spcAft>
                <a:spcPts val="1000"/>
              </a:spcAft>
            </a:pPr>
            <a:r>
              <a:rPr lang="en-US" sz="1200" dirty="0">
                <a:effectLst/>
                <a:latin typeface="Cambria" panose="02040503050406030204" pitchFamily="18" charset="0"/>
                <a:ea typeface="MS Mincho" panose="02020609040205080304" pitchFamily="49" charset="-128"/>
                <a:cs typeface="Arial" panose="020B0604020202020204" pitchFamily="34" charset="0"/>
              </a:rPr>
              <a:t>In terms of implementation, Python was the language of choice due to its strong ecosystem for data science and machine learning. I used pandas for data manipulation, seaborn and matplotlib for visualizations, and scikit-learn for the machine learning model.</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The Fitbit data was retrieved from a publicly available dataset hosted on Kaggle (Henry, 2022). I simulated the retrieval process to reflect real-world integration with wearable APIs.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For anomaly detection, I chose the Isolation Forest model. This is an unsupervised machine learning algorithm that isolates anomalies instead of profiling normal data. It is highly efficient, works well with high-dimensional data, and doesn't require labeled training examples.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I also explored alternatives like DBSCAN and One-Class SVM, but Isolation Forest proved more scalable and easier to tune for this use case. These design choices were made with real-world deployment in mind, including performance, interpretability, and flexibility in handling different user profiles.</a:t>
            </a:r>
            <a:endParaRPr lang="en-GB" sz="1200" dirty="0">
              <a:effectLst/>
              <a:latin typeface="Cambria" panose="02040503050406030204" pitchFamily="18" charset="0"/>
              <a:ea typeface="MS Mincho" panose="02020609040205080304" pitchFamily="49" charset="-128"/>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89E47DEA-D9F2-4A70-9945-7C5A5C6BDC9F}" type="slidenum">
              <a:rPr lang="en-GB" smtClean="0"/>
              <a:t>4</a:t>
            </a:fld>
            <a:endParaRPr lang="en-GB"/>
          </a:p>
        </p:txBody>
      </p:sp>
    </p:spTree>
    <p:extLst>
      <p:ext uri="{BB962C8B-B14F-4D97-AF65-F5344CB8AC3E}">
        <p14:creationId xmlns:p14="http://schemas.microsoft.com/office/powerpoint/2010/main" val="3681992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buNone/>
            </a:pPr>
            <a:r>
              <a:rPr lang="en-US"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rPr>
              <a:t>Slide 5</a:t>
            </a:r>
            <a:endParaRPr lang="en-GB"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endParaRPr>
          </a:p>
          <a:p>
            <a:pPr>
              <a:lnSpc>
                <a:spcPct val="115000"/>
              </a:lnSpc>
              <a:spcAft>
                <a:spcPts val="1000"/>
              </a:spcAft>
            </a:pPr>
            <a:r>
              <a:rPr lang="en-US" sz="1200" dirty="0">
                <a:effectLst/>
                <a:latin typeface="Cambria" panose="02040503050406030204" pitchFamily="18" charset="0"/>
                <a:ea typeface="MS Mincho" panose="02020609040205080304" pitchFamily="49" charset="-128"/>
                <a:cs typeface="Arial" panose="020B0604020202020204" pitchFamily="34" charset="0"/>
              </a:rPr>
              <a:t>Data preparation was a crucial step to ensure that the AI model would receive high-quality inputs. First, I removed over 11,700 duplicate records, identified by matching User ID and Activity Date.</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Next, I converted '</a:t>
            </a:r>
            <a:r>
              <a:rPr lang="en-US" sz="1200" dirty="0" err="1">
                <a:effectLst/>
                <a:latin typeface="Cambria" panose="02040503050406030204" pitchFamily="18" charset="0"/>
                <a:ea typeface="MS Mincho" panose="02020609040205080304" pitchFamily="49" charset="-128"/>
                <a:cs typeface="Arial" panose="020B0604020202020204" pitchFamily="34" charset="0"/>
              </a:rPr>
              <a:t>ActivityDate</a:t>
            </a:r>
            <a:r>
              <a:rPr lang="en-US" sz="1200" dirty="0">
                <a:effectLst/>
                <a:latin typeface="Cambria" panose="02040503050406030204" pitchFamily="18" charset="0"/>
                <a:ea typeface="MS Mincho" panose="02020609040205080304" pitchFamily="49" charset="-128"/>
                <a:cs typeface="Arial" panose="020B0604020202020204" pitchFamily="34" charset="0"/>
              </a:rPr>
              <a:t>' and '</a:t>
            </a:r>
            <a:r>
              <a:rPr lang="en-US" sz="1200" dirty="0" err="1">
                <a:effectLst/>
                <a:latin typeface="Cambria" panose="02040503050406030204" pitchFamily="18" charset="0"/>
                <a:ea typeface="MS Mincho" panose="02020609040205080304" pitchFamily="49" charset="-128"/>
                <a:cs typeface="Arial" panose="020B0604020202020204" pitchFamily="34" charset="0"/>
              </a:rPr>
              <a:t>SleepDay</a:t>
            </a:r>
            <a:r>
              <a:rPr lang="en-US" sz="1200" dirty="0">
                <a:effectLst/>
                <a:latin typeface="Cambria" panose="02040503050406030204" pitchFamily="18" charset="0"/>
                <a:ea typeface="MS Mincho" panose="02020609040205080304" pitchFamily="49" charset="-128"/>
                <a:cs typeface="Arial" panose="020B0604020202020204" pitchFamily="34" charset="0"/>
              </a:rPr>
              <a:t>' fields into proper datetime objects, allowing time-series operations and proper sorting.</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I also dropped rows with missing or invalid values, such as missing calorie data or sleep metrics, as these could mislead the model.</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To improve model performance and insight generation, I engineered three new features: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Sleep Efficiency, calculated as the ratio of </a:t>
            </a:r>
            <a:r>
              <a:rPr lang="en-US" sz="1200" dirty="0" err="1">
                <a:effectLst/>
                <a:latin typeface="Cambria" panose="02040503050406030204" pitchFamily="18" charset="0"/>
                <a:ea typeface="MS Mincho" panose="02020609040205080304" pitchFamily="49" charset="-128"/>
                <a:cs typeface="Arial" panose="020B0604020202020204" pitchFamily="34" charset="0"/>
              </a:rPr>
              <a:t>TotalMinutesAsleep</a:t>
            </a:r>
            <a:r>
              <a:rPr lang="en-US" sz="1200" dirty="0">
                <a:effectLst/>
                <a:latin typeface="Cambria" panose="02040503050406030204" pitchFamily="18" charset="0"/>
                <a:ea typeface="MS Mincho" panose="02020609040205080304" pitchFamily="49" charset="-128"/>
                <a:cs typeface="Arial" panose="020B0604020202020204" pitchFamily="34" charset="0"/>
              </a:rPr>
              <a:t> to </a:t>
            </a:r>
            <a:r>
              <a:rPr lang="en-US" sz="1200" dirty="0" err="1">
                <a:effectLst/>
                <a:latin typeface="Cambria" panose="02040503050406030204" pitchFamily="18" charset="0"/>
                <a:ea typeface="MS Mincho" panose="02020609040205080304" pitchFamily="49" charset="-128"/>
                <a:cs typeface="Arial" panose="020B0604020202020204" pitchFamily="34" charset="0"/>
              </a:rPr>
              <a:t>TotalTimeInBed</a:t>
            </a:r>
            <a:r>
              <a:rPr lang="en-US" sz="1200" dirty="0">
                <a:effectLst/>
                <a:latin typeface="Cambria" panose="02040503050406030204" pitchFamily="18" charset="0"/>
                <a:ea typeface="MS Mincho" panose="02020609040205080304" pitchFamily="49" charset="-128"/>
                <a:cs typeface="Arial" panose="020B0604020202020204" pitchFamily="34" charset="0"/>
              </a:rPr>
              <a:t>, gives insight into sleep quality.</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Activity Ratio, the ratio of </a:t>
            </a:r>
            <a:r>
              <a:rPr lang="en-US" sz="1200" dirty="0" err="1">
                <a:effectLst/>
                <a:latin typeface="Cambria" panose="02040503050406030204" pitchFamily="18" charset="0"/>
                <a:ea typeface="MS Mincho" panose="02020609040205080304" pitchFamily="49" charset="-128"/>
                <a:cs typeface="Arial" panose="020B0604020202020204" pitchFamily="34" charset="0"/>
              </a:rPr>
              <a:t>VeryActiveMinutes</a:t>
            </a:r>
            <a:r>
              <a:rPr lang="en-US" sz="1200" dirty="0">
                <a:effectLst/>
                <a:latin typeface="Cambria" panose="02040503050406030204" pitchFamily="18" charset="0"/>
                <a:ea typeface="MS Mincho" panose="02020609040205080304" pitchFamily="49" charset="-128"/>
                <a:cs typeface="Arial" panose="020B0604020202020204" pitchFamily="34" charset="0"/>
              </a:rPr>
              <a:t> to </a:t>
            </a:r>
            <a:r>
              <a:rPr lang="en-US" sz="1200" dirty="0" err="1">
                <a:effectLst/>
                <a:latin typeface="Cambria" panose="02040503050406030204" pitchFamily="18" charset="0"/>
                <a:ea typeface="MS Mincho" panose="02020609040205080304" pitchFamily="49" charset="-128"/>
                <a:cs typeface="Arial" panose="020B0604020202020204" pitchFamily="34" charset="0"/>
              </a:rPr>
              <a:t>TotalSteps</a:t>
            </a:r>
            <a:r>
              <a:rPr lang="en-US" sz="1200" dirty="0">
                <a:effectLst/>
                <a:latin typeface="Cambria" panose="02040503050406030204" pitchFamily="18" charset="0"/>
                <a:ea typeface="MS Mincho" panose="02020609040205080304" pitchFamily="49" charset="-128"/>
                <a:cs typeface="Arial" panose="020B0604020202020204" pitchFamily="34" charset="0"/>
              </a:rPr>
              <a:t>, reflects the intensity of a user's movement.</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Calories per Step helps identify energy expenditure efficiency.</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These features improved the model's sensitivity to outliers and increased interpretability, enabling more personalized insights and reducing model bias.</a:t>
            </a:r>
            <a:endParaRPr lang="en-GB" sz="1200" dirty="0">
              <a:effectLst/>
              <a:latin typeface="Cambria" panose="02040503050406030204" pitchFamily="18" charset="0"/>
              <a:ea typeface="MS Mincho" panose="02020609040205080304" pitchFamily="49" charset="-128"/>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89E47DEA-D9F2-4A70-9945-7C5A5C6BDC9F}" type="slidenum">
              <a:rPr lang="en-GB" smtClean="0"/>
              <a:t>5</a:t>
            </a:fld>
            <a:endParaRPr lang="en-GB"/>
          </a:p>
        </p:txBody>
      </p:sp>
    </p:spTree>
    <p:extLst>
      <p:ext uri="{BB962C8B-B14F-4D97-AF65-F5344CB8AC3E}">
        <p14:creationId xmlns:p14="http://schemas.microsoft.com/office/powerpoint/2010/main" val="28480977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buNone/>
            </a:pPr>
            <a:r>
              <a:rPr lang="en-US"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rPr>
              <a:t>Slide 6</a:t>
            </a:r>
            <a:endParaRPr lang="en-GB"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endParaRPr>
          </a:p>
          <a:p>
            <a:pPr>
              <a:lnSpc>
                <a:spcPct val="115000"/>
              </a:lnSpc>
              <a:spcAft>
                <a:spcPts val="1000"/>
              </a:spcAft>
            </a:pPr>
            <a:r>
              <a:rPr lang="en-US" sz="1200" dirty="0">
                <a:effectLst/>
                <a:latin typeface="Cambria" panose="02040503050406030204" pitchFamily="18" charset="0"/>
                <a:ea typeface="MS Mincho" panose="02020609040205080304" pitchFamily="49" charset="-128"/>
                <a:cs typeface="Arial" panose="020B0604020202020204" pitchFamily="34" charset="0"/>
              </a:rPr>
              <a:t>Anomaly detection was implemented using the Isolation Forest algorithm with a contamination level set at 5%, meaning we expected approximately 5% of the data to be anomalous.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I trained the model using nine key features, including both raw and engineered metrics. These included steps, distance, various activity levels, sleep duration, calories, and the derived ratios.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Once trained, the model labeled each row in the dataset as either normal or anomalous. This labeling allowed the Reporting Agent to produce visual outputs that clearly distinguish between expected behavior and outliers.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The scatter plot in this slide shows Total Steps vs Calories, with anomalies flagged clearly. Days with unusually high or low step counts or calorie burns stand out and would alert a user or trainer.</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This method works well without supervision and is suitable for real-world applications where user behavior varies widely and labeled data isn’t always available.</a:t>
            </a:r>
            <a:endParaRPr lang="en-GB" sz="1200" dirty="0">
              <a:effectLst/>
              <a:latin typeface="Cambria" panose="02040503050406030204" pitchFamily="18" charset="0"/>
              <a:ea typeface="MS Mincho" panose="02020609040205080304" pitchFamily="49" charset="-128"/>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89E47DEA-D9F2-4A70-9945-7C5A5C6BDC9F}" type="slidenum">
              <a:rPr lang="en-GB" smtClean="0"/>
              <a:t>6</a:t>
            </a:fld>
            <a:endParaRPr lang="en-GB"/>
          </a:p>
        </p:txBody>
      </p:sp>
    </p:spTree>
    <p:extLst>
      <p:ext uri="{BB962C8B-B14F-4D97-AF65-F5344CB8AC3E}">
        <p14:creationId xmlns:p14="http://schemas.microsoft.com/office/powerpoint/2010/main" val="3301264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buNone/>
            </a:pPr>
            <a:r>
              <a:rPr lang="en-US"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rPr>
              <a:t>Slide 7</a:t>
            </a:r>
            <a:endParaRPr lang="en-GB"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endParaRPr>
          </a:p>
          <a:p>
            <a:pPr>
              <a:lnSpc>
                <a:spcPct val="115000"/>
              </a:lnSpc>
              <a:spcAft>
                <a:spcPts val="1000"/>
              </a:spcAft>
            </a:pPr>
            <a:r>
              <a:rPr lang="en-US" sz="1200" dirty="0">
                <a:effectLst/>
                <a:latin typeface="Cambria" panose="02040503050406030204" pitchFamily="18" charset="0"/>
                <a:ea typeface="MS Mincho" panose="02020609040205080304" pitchFamily="49" charset="-128"/>
                <a:cs typeface="Arial" panose="020B0604020202020204" pitchFamily="34" charset="0"/>
              </a:rPr>
              <a:t>Understanding feature relationships is essential to validating model assumptions. The correlation heatmap shown here visualizes how the different features interact.</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As expected, Total Steps and Total Distance are highly correlated, as are </a:t>
            </a:r>
            <a:r>
              <a:rPr lang="en-US" sz="1200" dirty="0" err="1">
                <a:effectLst/>
                <a:latin typeface="Cambria" panose="02040503050406030204" pitchFamily="18" charset="0"/>
                <a:ea typeface="MS Mincho" panose="02020609040205080304" pitchFamily="49" charset="-128"/>
                <a:cs typeface="Arial" panose="020B0604020202020204" pitchFamily="34" charset="0"/>
              </a:rPr>
              <a:t>VeryActiveMinutes</a:t>
            </a:r>
            <a:r>
              <a:rPr lang="en-US" sz="1200" dirty="0">
                <a:effectLst/>
                <a:latin typeface="Cambria" panose="02040503050406030204" pitchFamily="18" charset="0"/>
                <a:ea typeface="MS Mincho" panose="02020609040205080304" pitchFamily="49" charset="-128"/>
                <a:cs typeface="Arial" panose="020B0604020202020204" pitchFamily="34" charset="0"/>
              </a:rPr>
              <a:t> and Calories, suggesting those features contribute significantly to calorie burn.</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Interestingly, features like Sleep Efficiency and Calories per Step showed weaker or even negative correlations with other variables. This indicates that while they are not major contributors to calorie prediction, they may still help detect unique user behaviors.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For example, someone with low steps but high calories per step may be moving intensely but briefly, such as during sprint training.</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This insight reinforces the idea that weakly correlated features can still offer valuable information and should not be discarded without deeper analysis.</a:t>
            </a:r>
            <a:endParaRPr lang="en-GB" sz="1200" dirty="0">
              <a:effectLst/>
              <a:latin typeface="Cambria" panose="02040503050406030204" pitchFamily="18" charset="0"/>
              <a:ea typeface="MS Mincho" panose="02020609040205080304" pitchFamily="49" charset="-128"/>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89E47DEA-D9F2-4A70-9945-7C5A5C6BDC9F}" type="slidenum">
              <a:rPr lang="en-GB" smtClean="0"/>
              <a:t>7</a:t>
            </a:fld>
            <a:endParaRPr lang="en-GB"/>
          </a:p>
        </p:txBody>
      </p:sp>
    </p:spTree>
    <p:extLst>
      <p:ext uri="{BB962C8B-B14F-4D97-AF65-F5344CB8AC3E}">
        <p14:creationId xmlns:p14="http://schemas.microsoft.com/office/powerpoint/2010/main" val="3146692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buNone/>
            </a:pPr>
            <a:r>
              <a:rPr lang="en-US"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rPr>
              <a:t>Slide 8</a:t>
            </a:r>
            <a:endParaRPr lang="en-GB"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endParaRPr>
          </a:p>
          <a:p>
            <a:pPr>
              <a:lnSpc>
                <a:spcPct val="115000"/>
              </a:lnSpc>
              <a:spcAft>
                <a:spcPts val="1000"/>
              </a:spcAft>
            </a:pPr>
            <a:r>
              <a:rPr lang="en-US" sz="1200" dirty="0">
                <a:effectLst/>
                <a:latin typeface="Cambria" panose="02040503050406030204" pitchFamily="18" charset="0"/>
                <a:ea typeface="MS Mincho" panose="02020609040205080304" pitchFamily="49" charset="-128"/>
                <a:cs typeface="Arial" panose="020B0604020202020204" pitchFamily="34" charset="0"/>
              </a:rPr>
              <a:t>This slide displays a time-series chart of Calories Burned Over Time, with anomalies marked in red. The blue trend line represents days considered normal by the Isolation Forest model.</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This visualization helps users or researchers identify behavioral patterns. For example, a sudden drop in calorie expenditure might indicate illness, device non-use, or skipped workouts.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Spikes, on the other hand, may indicate high-intensity workouts or anomalies due to incorrect data logging.</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One limitation of this analysis is the assumption that data is always recorded when the device is worn. However, wear-time compliance is a known issue in wearable data, and missing values may be due to non-wear, not actual inactivity.</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In future versions, adding device usage logging or additional sensors could improve accuracy. This also opens the door to implementing hybrid models that integrate contextual information like weather or schedules.</a:t>
            </a:r>
            <a:endParaRPr lang="en-GB" sz="1200" dirty="0">
              <a:effectLst/>
              <a:latin typeface="Cambria" panose="02040503050406030204" pitchFamily="18" charset="0"/>
              <a:ea typeface="MS Mincho" panose="02020609040205080304" pitchFamily="49" charset="-128"/>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89E47DEA-D9F2-4A70-9945-7C5A5C6BDC9F}" type="slidenum">
              <a:rPr lang="en-GB" smtClean="0"/>
              <a:t>8</a:t>
            </a:fld>
            <a:endParaRPr lang="en-GB"/>
          </a:p>
        </p:txBody>
      </p:sp>
    </p:spTree>
    <p:extLst>
      <p:ext uri="{BB962C8B-B14F-4D97-AF65-F5344CB8AC3E}">
        <p14:creationId xmlns:p14="http://schemas.microsoft.com/office/powerpoint/2010/main" val="2923525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buNone/>
            </a:pPr>
            <a:r>
              <a:rPr lang="en-US"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rPr>
              <a:t>Slide 9</a:t>
            </a:r>
            <a:endParaRPr lang="en-GB" sz="1200" b="1" dirty="0">
              <a:solidFill>
                <a:srgbClr val="4F81BD"/>
              </a:solidFill>
              <a:effectLst/>
              <a:latin typeface="Calibri" panose="020F0502020204030204" pitchFamily="34" charset="0"/>
              <a:ea typeface="MS Gothic" panose="020B0609070205080204" pitchFamily="49" charset="-128"/>
              <a:cs typeface="Times New Roman" panose="02020603050405020304" pitchFamily="18" charset="0"/>
            </a:endParaRPr>
          </a:p>
          <a:p>
            <a:pPr>
              <a:lnSpc>
                <a:spcPct val="115000"/>
              </a:lnSpc>
              <a:spcAft>
                <a:spcPts val="1000"/>
              </a:spcAft>
            </a:pPr>
            <a:r>
              <a:rPr lang="en-US" sz="1200" dirty="0">
                <a:effectLst/>
                <a:latin typeface="Cambria" panose="02040503050406030204" pitchFamily="18" charset="0"/>
                <a:ea typeface="MS Mincho" panose="02020609040205080304" pitchFamily="49" charset="-128"/>
                <a:cs typeface="Arial" panose="020B0604020202020204" pitchFamily="34" charset="0"/>
              </a:rPr>
              <a:t>Testing and validation were essential to ensure that the system was reliable and robust. Each agent was tested independently using sample data and assertions to verify correct behavior.</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I implemented retry logic in the Security Agent to handle token expiry and ensure data retrieval continuity. This reflects common challenges in working with real APIs.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Another challenge was system performance, particularly during model execution and data visualization. To mitigate this, I designed the system to optionally offload compute-heavy tasks to cloud-based services.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The Validation Agent was essential in identifying incomplete or corrupt data. It ensures that only clean, usable data enters the analysis pipeline.</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Although this version operates in batch mode, the system is ready to be extended for real-time or streaming use cases.</a:t>
            </a:r>
            <a:br>
              <a:rPr lang="en-US" sz="1200" dirty="0">
                <a:effectLst/>
                <a:latin typeface="Cambria" panose="02040503050406030204" pitchFamily="18" charset="0"/>
                <a:ea typeface="MS Mincho" panose="02020609040205080304" pitchFamily="49" charset="-128"/>
                <a:cs typeface="Arial" panose="020B0604020202020204" pitchFamily="34" charset="0"/>
              </a:rPr>
            </a:br>
            <a:r>
              <a:rPr lang="en-US" sz="1200" dirty="0">
                <a:effectLst/>
                <a:latin typeface="Cambria" panose="02040503050406030204" pitchFamily="18" charset="0"/>
                <a:ea typeface="MS Mincho" panose="02020609040205080304" pitchFamily="49" charset="-128"/>
                <a:cs typeface="Arial" panose="020B0604020202020204" pitchFamily="34" charset="0"/>
              </a:rPr>
              <a:t>In a production setting, the system would also need security hardening, such as encrypted communication and compliance with data privacy regulations.</a:t>
            </a:r>
            <a:endParaRPr lang="en-GB" sz="1200" dirty="0">
              <a:effectLst/>
              <a:latin typeface="Cambria" panose="02040503050406030204" pitchFamily="18" charset="0"/>
              <a:ea typeface="MS Mincho" panose="02020609040205080304" pitchFamily="49" charset="-128"/>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89E47DEA-D9F2-4A70-9945-7C5A5C6BDC9F}" type="slidenum">
              <a:rPr lang="en-GB" smtClean="0"/>
              <a:t>9</a:t>
            </a:fld>
            <a:endParaRPr lang="en-GB"/>
          </a:p>
        </p:txBody>
      </p:sp>
    </p:spTree>
    <p:extLst>
      <p:ext uri="{BB962C8B-B14F-4D97-AF65-F5344CB8AC3E}">
        <p14:creationId xmlns:p14="http://schemas.microsoft.com/office/powerpoint/2010/main" val="3299481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5">
            <a:alphaModFix/>
          </a:blip>
          <a:srcRect l="62410" t="778" r="4364" b="778"/>
          <a:stretch>
            <a:fillRect/>
          </a:stretch>
        </p:blipFill>
        <p:spPr>
          <a:xfrm>
            <a:off x="0" y="0"/>
            <a:ext cx="4130040" cy="6858000"/>
          </a:xfrm>
          <a:custGeom>
            <a:avLst/>
            <a:gdLst/>
            <a:ahLst/>
            <a:cxnLst/>
            <a:rect l="l" t="t" r="r" b="b"/>
            <a:pathLst>
              <a:path w="4130040" h="6858000">
                <a:moveTo>
                  <a:pt x="0" y="0"/>
                </a:moveTo>
                <a:lnTo>
                  <a:pt x="4130040" y="0"/>
                </a:lnTo>
                <a:lnTo>
                  <a:pt x="4130040" y="6858000"/>
                </a:lnTo>
                <a:lnTo>
                  <a:pt x="0" y="6858000"/>
                </a:lnTo>
                <a:close/>
              </a:path>
            </a:pathLst>
          </a:custGeom>
          <a:noFill/>
          <a:ln>
            <a:noFill/>
          </a:ln>
        </p:spPr>
      </p:pic>
      <p:sp>
        <p:nvSpPr>
          <p:cNvPr id="3" name="标题 1"/>
          <p:cNvSpPr txBox="1"/>
          <p:nvPr/>
        </p:nvSpPr>
        <p:spPr>
          <a:xfrm>
            <a:off x="2887980" y="1035853"/>
            <a:ext cx="3637670" cy="1010920"/>
          </a:xfrm>
          <a:prstGeom prst="roundRect">
            <a:avLst/>
          </a:prstGeom>
          <a:gradFill>
            <a:gsLst>
              <a:gs pos="0">
                <a:schemeClr val="accent1"/>
              </a:gs>
              <a:gs pos="100000">
                <a:schemeClr val="accent1">
                  <a:lumMod val="75000"/>
                </a:schemeClr>
              </a:gs>
            </a:gsLst>
            <a:lin ang="81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18900000">
            <a:off x="8036980" y="721752"/>
            <a:ext cx="1827105" cy="203363"/>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18900000">
            <a:off x="8628704" y="1417806"/>
            <a:ext cx="633965" cy="181908"/>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18900000">
            <a:off x="4277753" y="6301330"/>
            <a:ext cx="1428381" cy="203363"/>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18900000">
            <a:off x="5513113" y="5597742"/>
            <a:ext cx="392278" cy="213904"/>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rot="18900000">
            <a:off x="10872227" y="4983069"/>
            <a:ext cx="1428381" cy="203363"/>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rot="18900000">
            <a:off x="10166472" y="5902319"/>
            <a:ext cx="2704853" cy="177810"/>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V="1">
            <a:off x="4678900" y="4086474"/>
            <a:ext cx="6840000" cy="72000"/>
          </a:xfrm>
          <a:prstGeom prst="rect">
            <a:avLst/>
          </a:prstGeom>
          <a:solidFill>
            <a:schemeClr val="tx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V="1">
            <a:off x="4838675" y="5140072"/>
            <a:ext cx="2133336" cy="45719"/>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pic>
        <p:nvPicPr>
          <p:cNvPr id="12" name="Picture 11"/>
          <p:cNvPicPr>
            <a:picLocks noChangeAspect="1"/>
          </p:cNvPicPr>
          <p:nvPr/>
        </p:nvPicPr>
        <p:blipFill>
          <a:blip r:embed="rId6">
            <a:alphaModFix/>
          </a:blip>
          <a:srcRect/>
          <a:stretch>
            <a:fillRect/>
          </a:stretch>
        </p:blipFill>
        <p:spPr>
          <a:xfrm>
            <a:off x="1923309" y="144385"/>
            <a:ext cx="3804234" cy="4438273"/>
          </a:xfrm>
          <a:prstGeom prst="rect">
            <a:avLst/>
          </a:prstGeom>
          <a:noFill/>
          <a:ln>
            <a:noFill/>
          </a:ln>
        </p:spPr>
      </p:pic>
      <p:sp>
        <p:nvSpPr>
          <p:cNvPr id="13" name="标题 1"/>
          <p:cNvSpPr txBox="1"/>
          <p:nvPr/>
        </p:nvSpPr>
        <p:spPr>
          <a:xfrm>
            <a:off x="4678900" y="2072015"/>
            <a:ext cx="6840000" cy="1827137"/>
          </a:xfrm>
          <a:prstGeom prst="rect">
            <a:avLst/>
          </a:prstGeom>
          <a:noFill/>
          <a:ln cap="sq">
            <a:noFill/>
          </a:ln>
        </p:spPr>
        <p:txBody>
          <a:bodyPr vert="horz" wrap="square" lIns="0" tIns="0" rIns="0" bIns="0" rtlCol="0" anchor="b"/>
          <a:lstStyle/>
          <a:p>
            <a:pPr algn="l"/>
            <a:r>
              <a:rPr kumimoji="1" lang="en-US" altLang="zh-CN" sz="2900" b="1" dirty="0">
                <a:ln w="12700">
                  <a:noFill/>
                </a:ln>
                <a:solidFill>
                  <a:srgbClr val="262626">
                    <a:alpha val="100000"/>
                  </a:srgbClr>
                </a:solidFill>
                <a:latin typeface="Poppins"/>
                <a:ea typeface="Poppins"/>
                <a:cs typeface="Poppins"/>
              </a:rPr>
              <a:t>Intelligent Agents in AI-based Fitness Data Analysis Systems</a:t>
            </a:r>
            <a:endParaRPr kumimoji="1" lang="zh-CN" altLang="en-US" b="1" dirty="0"/>
          </a:p>
        </p:txBody>
      </p:sp>
      <p:sp>
        <p:nvSpPr>
          <p:cNvPr id="14" name="标题 1"/>
          <p:cNvSpPr txBox="1"/>
          <p:nvPr/>
        </p:nvSpPr>
        <p:spPr>
          <a:xfrm>
            <a:off x="4672434" y="4672728"/>
            <a:ext cx="5069319" cy="378599"/>
          </a:xfrm>
          <a:prstGeom prst="rect">
            <a:avLst/>
          </a:prstGeom>
          <a:noFill/>
          <a:ln cap="sq">
            <a:noFill/>
          </a:ln>
        </p:spPr>
        <p:txBody>
          <a:bodyPr vert="horz" wrap="square" lIns="0" tIns="0" rIns="0" bIns="0" rtlCol="0" anchor="t"/>
          <a:lstStyle/>
          <a:p>
            <a:pPr algn="ctr"/>
            <a:r>
              <a:rPr kumimoji="1" lang="en-US" altLang="zh-CN" sz="1800" b="1" dirty="0">
                <a:ln w="12700">
                  <a:noFill/>
                </a:ln>
                <a:solidFill>
                  <a:srgbClr val="000000">
                    <a:alpha val="100000"/>
                  </a:srgbClr>
                </a:solidFill>
                <a:latin typeface="Poppins"/>
                <a:ea typeface="Poppins"/>
                <a:cs typeface="Poppins"/>
              </a:rPr>
              <a:t>Module</a:t>
            </a:r>
            <a:r>
              <a:rPr kumimoji="1" lang="en-US" altLang="zh-CN" sz="1800" dirty="0">
                <a:ln w="12700">
                  <a:noFill/>
                </a:ln>
                <a:solidFill>
                  <a:srgbClr val="000000">
                    <a:alpha val="100000"/>
                  </a:srgbClr>
                </a:solidFill>
                <a:latin typeface="Poppins"/>
                <a:ea typeface="Poppins"/>
                <a:cs typeface="Poppins"/>
              </a:rPr>
              <a:t>: Intelligent Agents</a:t>
            </a:r>
            <a:endParaRPr kumimoji="1" lang="zh-CN" altLang="en-US" dirty="0"/>
          </a:p>
        </p:txBody>
      </p:sp>
      <p:sp>
        <p:nvSpPr>
          <p:cNvPr id="15" name="标题 1"/>
          <p:cNvSpPr txBox="1"/>
          <p:nvPr/>
        </p:nvSpPr>
        <p:spPr>
          <a:xfrm>
            <a:off x="6096000" y="5372100"/>
            <a:ext cx="3327400" cy="241300"/>
          </a:xfrm>
          <a:prstGeom prst="rect">
            <a:avLst/>
          </a:prstGeom>
          <a:noFill/>
        </p:spPr>
        <p:txBody>
          <a:bodyPr vert="horz" wrap="square" lIns="0" tIns="0" rIns="0" bIns="0" rtlCol="0" anchor="ctr">
            <a:spAutoFit/>
          </a:bodyPr>
          <a:lstStyle/>
          <a:p>
            <a:pPr algn="l"/>
            <a:r>
              <a:rPr kumimoji="1" lang="en-US" altLang="zh-CN" sz="1700">
                <a:ln w="12700">
                  <a:noFill/>
                </a:ln>
                <a:solidFill>
                  <a:srgbClr val="333333">
                    <a:alpha val="100000"/>
                  </a:srgbClr>
                </a:solidFill>
                <a:latin typeface="Poppins"/>
                <a:ea typeface="Poppins"/>
                <a:cs typeface="Poppins"/>
              </a:rPr>
              <a:t>Marwa Alkuwari
</a:t>
            </a:r>
            <a:endParaRPr kumimoji="1" lang="zh-CN" altLang="en-US"/>
          </a:p>
        </p:txBody>
      </p:sp>
      <p:pic>
        <p:nvPicPr>
          <p:cNvPr id="16" name="Slide 1">
            <a:hlinkClick r:id="" action="ppaction://media"/>
            <a:extLst>
              <a:ext uri="{FF2B5EF4-FFF2-40B4-BE49-F238E27FC236}">
                <a16:creationId xmlns:a16="http://schemas.microsoft.com/office/drawing/2014/main" id="{D72EC7FB-2677-5402-D3E5-0875063C612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981393" y="1168238"/>
            <a:ext cx="746150" cy="74615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637"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标题 1">
            <a:extLst>
              <a:ext uri="{FF2B5EF4-FFF2-40B4-BE49-F238E27FC236}">
                <a16:creationId xmlns:a16="http://schemas.microsoft.com/office/drawing/2014/main" id="{2ED70500-5643-2665-44F1-1652F5741FCB}"/>
              </a:ext>
            </a:extLst>
          </p:cNvPr>
          <p:cNvSpPr txBox="1"/>
          <p:nvPr/>
        </p:nvSpPr>
        <p:spPr>
          <a:xfrm>
            <a:off x="6515489" y="216975"/>
            <a:ext cx="364026" cy="1047970"/>
          </a:xfrm>
          <a:prstGeom prst="rect">
            <a:avLst/>
          </a:prstGeom>
          <a:noFill/>
          <a:ln w="38100" cap="sq">
            <a:solidFill>
              <a:schemeClr val="tx1">
                <a:lumMod val="85000"/>
                <a:lumOff val="15000"/>
              </a:schemeClr>
            </a:solidFill>
            <a:miter/>
          </a:ln>
        </p:spPr>
        <p:txBody>
          <a:bodyPr vert="horz" wrap="square" lIns="91440" tIns="45720" rIns="91440" bIns="45720" rtlCol="0" anchor="ctr"/>
          <a:lstStyle/>
          <a:p>
            <a:pPr algn="ctr"/>
            <a:endParaRPr kumimoji="1" lang="zh-CN" altLang="en-US" dirty="0"/>
          </a:p>
        </p:txBody>
      </p:sp>
      <p:sp>
        <p:nvSpPr>
          <p:cNvPr id="2" name="标题 1"/>
          <p:cNvSpPr txBox="1"/>
          <p:nvPr/>
        </p:nvSpPr>
        <p:spPr>
          <a:xfrm rot="18900000" flipV="1">
            <a:off x="5835367" y="383698"/>
            <a:ext cx="7688998" cy="1261211"/>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526657" y="1809810"/>
            <a:ext cx="7961758" cy="1822183"/>
          </a:xfrm>
          <a:prstGeom prst="rect">
            <a:avLst/>
          </a:prstGeom>
          <a:noFill/>
          <a:ln w="12700" cap="sq">
            <a:noFill/>
            <a:miter/>
          </a:ln>
        </p:spPr>
        <p:txBody>
          <a:bodyPr vert="horz" wrap="square" lIns="0" tIns="0" rIns="0" bIns="0" rtlCol="0" anchor="b"/>
          <a:lstStyle/>
          <a:p>
            <a:pPr algn="l"/>
            <a:r>
              <a:rPr kumimoji="1" lang="en-US" altLang="zh-CN" sz="7200" dirty="0">
                <a:ln w="12700">
                  <a:noFill/>
                </a:ln>
                <a:solidFill>
                  <a:srgbClr val="0077FF">
                    <a:alpha val="100000"/>
                  </a:srgbClr>
                </a:solidFill>
                <a:latin typeface="poppins-bold"/>
                <a:ea typeface="poppins-bold"/>
                <a:cs typeface="poppins-bold"/>
              </a:rPr>
              <a:t>C</a:t>
            </a:r>
            <a:r>
              <a:rPr kumimoji="1" lang="en-US" altLang="zh-CN" sz="7200" dirty="0">
                <a:ln w="12700">
                  <a:noFill/>
                </a:ln>
                <a:solidFill>
                  <a:srgbClr val="000000">
                    <a:alpha val="100000"/>
                  </a:srgbClr>
                </a:solidFill>
                <a:latin typeface="poppins-bold"/>
                <a:ea typeface="poppins-bold"/>
                <a:cs typeface="poppins-bold"/>
              </a:rPr>
              <a:t>onclusion </a:t>
            </a:r>
            <a:r>
              <a:rPr kumimoji="1" lang="en-US" altLang="zh-CN" sz="7200" dirty="0">
                <a:ln w="12700">
                  <a:noFill/>
                </a:ln>
                <a:solidFill>
                  <a:srgbClr val="0077FF">
                    <a:alpha val="100000"/>
                  </a:srgbClr>
                </a:solidFill>
                <a:latin typeface="poppins-bold"/>
                <a:ea typeface="poppins-bold"/>
                <a:cs typeface="poppins-bold"/>
              </a:rPr>
              <a:t>&amp;</a:t>
            </a:r>
            <a:r>
              <a:rPr kumimoji="1" lang="en-US" altLang="zh-CN" sz="7200" dirty="0">
                <a:ln w="12700">
                  <a:noFill/>
                </a:ln>
                <a:solidFill>
                  <a:srgbClr val="000000">
                    <a:alpha val="100000"/>
                  </a:srgbClr>
                </a:solidFill>
                <a:latin typeface="poppins-bold"/>
                <a:ea typeface="poppins-bold"/>
                <a:cs typeface="poppins-bold"/>
              </a:rPr>
              <a:t> </a:t>
            </a:r>
            <a:r>
              <a:rPr kumimoji="1" lang="en-US" altLang="zh-CN" sz="7200" dirty="0">
                <a:ln w="12700">
                  <a:noFill/>
                </a:ln>
                <a:solidFill>
                  <a:srgbClr val="0077FF">
                    <a:alpha val="100000"/>
                  </a:srgbClr>
                </a:solidFill>
                <a:latin typeface="poppins-bold"/>
                <a:ea typeface="poppins-bold"/>
                <a:cs typeface="poppins-bold"/>
              </a:rPr>
              <a:t>R</a:t>
            </a:r>
            <a:r>
              <a:rPr kumimoji="1" lang="en-US" altLang="zh-CN" sz="7200" dirty="0">
                <a:ln w="12700">
                  <a:noFill/>
                </a:ln>
                <a:solidFill>
                  <a:srgbClr val="000000">
                    <a:alpha val="100000"/>
                  </a:srgbClr>
                </a:solidFill>
                <a:latin typeface="poppins-bold"/>
                <a:ea typeface="poppins-bold"/>
                <a:cs typeface="poppins-bold"/>
              </a:rPr>
              <a:t>eflection
</a:t>
            </a:r>
            <a:endParaRPr kumimoji="1" lang="zh-CN" altLang="en-US" dirty="0"/>
          </a:p>
        </p:txBody>
      </p:sp>
      <p:sp>
        <p:nvSpPr>
          <p:cNvPr id="4" name="标题 1"/>
          <p:cNvSpPr txBox="1"/>
          <p:nvPr/>
        </p:nvSpPr>
        <p:spPr>
          <a:xfrm>
            <a:off x="412832" y="3235234"/>
            <a:ext cx="3353726" cy="3192460"/>
          </a:xfrm>
          <a:prstGeom prst="rect">
            <a:avLst/>
          </a:prstGeom>
          <a:noFill/>
          <a:ln>
            <a:noFill/>
          </a:ln>
        </p:spPr>
        <p:txBody>
          <a:bodyPr vert="horz" wrap="square" lIns="0" tIns="0" rIns="0" bIns="0" rtlCol="0" anchor="t"/>
          <a:lstStyle/>
          <a:p>
            <a:pPr algn="l"/>
            <a:r>
              <a:rPr kumimoji="1" lang="en-US" altLang="zh-CN" sz="2000" dirty="0">
                <a:ln w="12700">
                  <a:noFill/>
                </a:ln>
                <a:solidFill>
                  <a:srgbClr val="000000">
                    <a:alpha val="100000"/>
                  </a:srgbClr>
                </a:solidFill>
                <a:latin typeface="poppins-bold"/>
                <a:ea typeface="poppins-bold"/>
                <a:cs typeface="poppins-bold"/>
              </a:rPr>
              <a:t>Key Achievements
</a:t>
            </a:r>
          </a:p>
          <a:p>
            <a:pPr algn="l"/>
            <a:r>
              <a:rPr kumimoji="1" lang="en-US" altLang="zh-CN" sz="1500" dirty="0">
                <a:ln w="12700">
                  <a:noFill/>
                </a:ln>
                <a:solidFill>
                  <a:srgbClr val="000000">
                    <a:alpha val="100000"/>
                  </a:srgbClr>
                </a:solidFill>
                <a:latin typeface="Poppins"/>
                <a:ea typeface="Poppins"/>
                <a:cs typeface="Poppins"/>
              </a:rPr>
              <a:t>AI + agents = smart fitness monitoring
Modular and secure design
Effective data cleaning and modeling</a:t>
            </a:r>
            <a:r>
              <a:rPr kumimoji="1" lang="en-US" altLang="zh-CN" sz="1500" b="1" dirty="0">
                <a:ln w="12700">
                  <a:noFill/>
                </a:ln>
                <a:solidFill>
                  <a:srgbClr val="000000">
                    <a:alpha val="100000"/>
                  </a:srgbClr>
                </a:solidFill>
                <a:latin typeface="Poppins"/>
                <a:ea typeface="Poppins"/>
                <a:cs typeface="Poppins"/>
              </a:rPr>
              <a:t>
</a:t>
            </a:r>
            <a:endParaRPr kumimoji="1" lang="zh-CN" altLang="en-US" dirty="0"/>
          </a:p>
        </p:txBody>
      </p:sp>
      <p:sp>
        <p:nvSpPr>
          <p:cNvPr id="5" name="标题 1"/>
          <p:cNvSpPr txBox="1"/>
          <p:nvPr/>
        </p:nvSpPr>
        <p:spPr>
          <a:xfrm rot="18900000">
            <a:off x="4658718" y="5487555"/>
            <a:ext cx="5783935" cy="1293090"/>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18900000">
            <a:off x="9607918" y="2485903"/>
            <a:ext cx="2010041" cy="1360113"/>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4419137" y="2922508"/>
            <a:ext cx="3353726" cy="3021092"/>
          </a:xfrm>
          <a:prstGeom prst="rect">
            <a:avLst/>
          </a:prstGeom>
          <a:noFill/>
          <a:ln>
            <a:noFill/>
          </a:ln>
        </p:spPr>
        <p:txBody>
          <a:bodyPr vert="horz" wrap="square" lIns="0" tIns="0" rIns="0" bIns="0" rtlCol="0" anchor="t"/>
          <a:lstStyle/>
          <a:p>
            <a:pPr algn="l"/>
            <a:r>
              <a:rPr kumimoji="1" lang="en-US" altLang="zh-CN" sz="2000" dirty="0">
                <a:ln w="12700">
                  <a:noFill/>
                </a:ln>
                <a:solidFill>
                  <a:srgbClr val="000000">
                    <a:alpha val="100000"/>
                  </a:srgbClr>
                </a:solidFill>
                <a:latin typeface="poppins-bold"/>
                <a:ea typeface="poppins-bold"/>
                <a:cs typeface="poppins-bold"/>
              </a:rPr>
              <a:t>Future Plan
</a:t>
            </a:r>
            <a:r>
              <a:rPr kumimoji="1" lang="en-US" altLang="zh-CN" sz="1500" dirty="0">
                <a:ln w="12700">
                  <a:noFill/>
                </a:ln>
                <a:solidFill>
                  <a:srgbClr val="000000">
                    <a:alpha val="100000"/>
                  </a:srgbClr>
                </a:solidFill>
                <a:latin typeface="Poppins"/>
                <a:ea typeface="Poppins"/>
                <a:cs typeface="Poppins"/>
              </a:rPr>
              <a:t>Add UI
Multi-device integration
Advanced personal insights
</a:t>
            </a:r>
            <a:endParaRPr kumimoji="1" lang="zh-CN" altLang="en-US" dirty="0"/>
          </a:p>
        </p:txBody>
      </p:sp>
      <p:sp>
        <p:nvSpPr>
          <p:cNvPr id="9" name="标题 1">
            <a:extLst>
              <a:ext uri="{FF2B5EF4-FFF2-40B4-BE49-F238E27FC236}">
                <a16:creationId xmlns:a16="http://schemas.microsoft.com/office/drawing/2014/main" id="{CAFC63E0-4020-FE74-7824-52AC83564BDD}"/>
              </a:ext>
            </a:extLst>
          </p:cNvPr>
          <p:cNvSpPr txBox="1"/>
          <p:nvPr/>
        </p:nvSpPr>
        <p:spPr>
          <a:xfrm>
            <a:off x="9621995" y="5788745"/>
            <a:ext cx="2499637" cy="960867"/>
          </a:xfrm>
          <a:prstGeom prst="roundRect">
            <a:avLst/>
          </a:prstGeom>
          <a:gradFill>
            <a:gsLst>
              <a:gs pos="0">
                <a:schemeClr val="accent1"/>
              </a:gs>
              <a:gs pos="100000">
                <a:schemeClr val="accent1">
                  <a:lumMod val="75000"/>
                </a:schemeClr>
              </a:gs>
            </a:gsLst>
            <a:lin ang="8100000" scaled="0"/>
          </a:gradFill>
          <a:ln w="12700" cap="sq">
            <a:noFill/>
            <a:miter/>
          </a:ln>
        </p:spPr>
        <p:txBody>
          <a:bodyPr vert="horz" wrap="square" lIns="91440" tIns="45720" rIns="91440" bIns="45720" rtlCol="0" anchor="ctr"/>
          <a:lstStyle/>
          <a:p>
            <a:pPr algn="ctr"/>
            <a:endParaRPr kumimoji="1" lang="zh-CN" altLang="en-US"/>
          </a:p>
        </p:txBody>
      </p:sp>
      <p:pic>
        <p:nvPicPr>
          <p:cNvPr id="10" name="Picture 9">
            <a:extLst>
              <a:ext uri="{FF2B5EF4-FFF2-40B4-BE49-F238E27FC236}">
                <a16:creationId xmlns:a16="http://schemas.microsoft.com/office/drawing/2014/main" id="{9C536194-6479-C60E-5055-65DD0E2DC604}"/>
              </a:ext>
            </a:extLst>
          </p:cNvPr>
          <p:cNvPicPr>
            <a:picLocks noChangeAspect="1"/>
          </p:cNvPicPr>
          <p:nvPr/>
        </p:nvPicPr>
        <p:blipFill>
          <a:blip r:embed="rId5">
            <a:alphaModFix/>
          </a:blip>
          <a:srcRect/>
          <a:stretch>
            <a:fillRect/>
          </a:stretch>
        </p:blipFill>
        <p:spPr>
          <a:xfrm>
            <a:off x="8339974" y="5003600"/>
            <a:ext cx="3615878" cy="4218524"/>
          </a:xfrm>
          <a:prstGeom prst="rect">
            <a:avLst/>
          </a:prstGeom>
          <a:noFill/>
          <a:ln>
            <a:noFill/>
          </a:ln>
        </p:spPr>
      </p:pic>
      <p:pic>
        <p:nvPicPr>
          <p:cNvPr id="11" name="Slide 10">
            <a:hlinkClick r:id="" action="ppaction://media"/>
            <a:extLst>
              <a:ext uri="{FF2B5EF4-FFF2-40B4-BE49-F238E27FC236}">
                <a16:creationId xmlns:a16="http://schemas.microsoft.com/office/drawing/2014/main" id="{91C012C6-4E1F-C347-5998-668FED7D67B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46645" y="5881010"/>
            <a:ext cx="776335" cy="7763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853"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alphaModFix/>
          </a:blip>
          <a:srcRect l="62410" t="778" r="4364" b="778"/>
          <a:stretch>
            <a:fillRect/>
          </a:stretch>
        </p:blipFill>
        <p:spPr>
          <a:xfrm>
            <a:off x="0" y="0"/>
            <a:ext cx="4130040" cy="6858000"/>
          </a:xfrm>
          <a:custGeom>
            <a:avLst/>
            <a:gdLst/>
            <a:ahLst/>
            <a:cxnLst/>
            <a:rect l="l" t="t" r="r" b="b"/>
            <a:pathLst>
              <a:path w="4130040" h="6858000">
                <a:moveTo>
                  <a:pt x="0" y="0"/>
                </a:moveTo>
                <a:lnTo>
                  <a:pt x="4130040" y="0"/>
                </a:lnTo>
                <a:lnTo>
                  <a:pt x="4130040" y="6858000"/>
                </a:lnTo>
                <a:lnTo>
                  <a:pt x="0" y="6858000"/>
                </a:lnTo>
                <a:close/>
              </a:path>
            </a:pathLst>
          </a:custGeom>
          <a:noFill/>
          <a:ln>
            <a:noFill/>
          </a:ln>
        </p:spPr>
      </p:pic>
      <p:sp>
        <p:nvSpPr>
          <p:cNvPr id="4" name="标题 1"/>
          <p:cNvSpPr txBox="1"/>
          <p:nvPr/>
        </p:nvSpPr>
        <p:spPr>
          <a:xfrm rot="18900000">
            <a:off x="8036980" y="721752"/>
            <a:ext cx="1827105" cy="203363"/>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18900000">
            <a:off x="8628704" y="1417806"/>
            <a:ext cx="633965" cy="181908"/>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18900000">
            <a:off x="4277753" y="6301330"/>
            <a:ext cx="1428381" cy="203363"/>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18900000">
            <a:off x="5513113" y="5597742"/>
            <a:ext cx="392278" cy="213904"/>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rot="18900000">
            <a:off x="10872227" y="4983069"/>
            <a:ext cx="1428381" cy="203363"/>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rot="18900000">
            <a:off x="10166472" y="5902319"/>
            <a:ext cx="2704853" cy="177810"/>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V="1">
            <a:off x="4678900" y="4086474"/>
            <a:ext cx="6840000" cy="72000"/>
          </a:xfrm>
          <a:prstGeom prst="rect">
            <a:avLst/>
          </a:prstGeom>
          <a:solidFill>
            <a:schemeClr val="tx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V="1">
            <a:off x="4838675" y="5140072"/>
            <a:ext cx="2133336" cy="45719"/>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4678900" y="2072015"/>
            <a:ext cx="6840000" cy="1827137"/>
          </a:xfrm>
          <a:prstGeom prst="rect">
            <a:avLst/>
          </a:prstGeom>
          <a:noFill/>
          <a:ln cap="sq">
            <a:noFill/>
          </a:ln>
        </p:spPr>
        <p:txBody>
          <a:bodyPr vert="horz" wrap="square" lIns="0" tIns="0" rIns="0" bIns="0" rtlCol="0" anchor="b"/>
          <a:lstStyle/>
          <a:p>
            <a:pPr algn="l"/>
            <a:r>
              <a:rPr kumimoji="1" lang="en-US" altLang="zh-CN" sz="2900">
                <a:ln w="12700">
                  <a:noFill/>
                </a:ln>
                <a:solidFill>
                  <a:srgbClr val="262626">
                    <a:alpha val="100000"/>
                  </a:srgbClr>
                </a:solidFill>
                <a:latin typeface="poppins-bold"/>
                <a:ea typeface="poppins-bold"/>
                <a:cs typeface="poppins-bold"/>
              </a:rPr>
              <a:t>Thanks</a:t>
            </a:r>
            <a:endParaRPr kumimoji="1" lang="zh-CN" altLang="en-US"/>
          </a:p>
        </p:txBody>
      </p:sp>
      <p:sp>
        <p:nvSpPr>
          <p:cNvPr id="15" name="标题 1"/>
          <p:cNvSpPr txBox="1"/>
          <p:nvPr/>
        </p:nvSpPr>
        <p:spPr>
          <a:xfrm>
            <a:off x="4672434" y="4672728"/>
            <a:ext cx="5069319" cy="276999"/>
          </a:xfrm>
          <a:prstGeom prst="rect">
            <a:avLst/>
          </a:prstGeom>
          <a:noFill/>
          <a:ln cap="sq">
            <a:noFill/>
          </a:ln>
        </p:spPr>
        <p:txBody>
          <a:bodyPr vert="horz" wrap="square" lIns="0" tIns="0" rIns="0" bIns="0" rtlCol="0" anchor="t"/>
          <a:lstStyle/>
          <a:p>
            <a:pPr algn="ctr"/>
            <a:r>
              <a:rPr kumimoji="1" lang="en-US" altLang="zh-CN" sz="1800" dirty="0">
                <a:ln w="12700">
                  <a:noFill/>
                </a:ln>
                <a:solidFill>
                  <a:srgbClr val="000000">
                    <a:alpha val="100000"/>
                  </a:srgbClr>
                </a:solidFill>
                <a:latin typeface="Poppins"/>
                <a:ea typeface="Poppins"/>
                <a:cs typeface="Poppins"/>
              </a:rPr>
              <a:t> Marwa Alkuwari</a:t>
            </a:r>
            <a:endParaRPr kumimoji="1" lang="zh-CN"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alphaModFix/>
          </a:blip>
          <a:srcRect l="45955" r="10745"/>
          <a:stretch>
            <a:fillRect/>
          </a:stretch>
        </p:blipFill>
        <p:spPr>
          <a:xfrm>
            <a:off x="7737286" y="7"/>
            <a:ext cx="4454715" cy="6857986"/>
          </a:xfrm>
          <a:custGeom>
            <a:avLst/>
            <a:gdLst/>
            <a:ahLst/>
            <a:cxnLst/>
            <a:rect l="l" t="t" r="r" b="b"/>
            <a:pathLst>
              <a:path w="4454715" h="6857986">
                <a:moveTo>
                  <a:pt x="1580719" y="0"/>
                </a:moveTo>
                <a:lnTo>
                  <a:pt x="4454715" y="0"/>
                </a:lnTo>
                <a:lnTo>
                  <a:pt x="4454715" y="1316102"/>
                </a:lnTo>
                <a:lnTo>
                  <a:pt x="4296441" y="1324094"/>
                </a:lnTo>
                <a:cubicBezTo>
                  <a:pt x="3229525" y="1432445"/>
                  <a:pt x="2396949" y="2333490"/>
                  <a:pt x="2396949" y="3428993"/>
                </a:cubicBezTo>
                <a:cubicBezTo>
                  <a:pt x="2396949" y="4524497"/>
                  <a:pt x="3229525" y="5425541"/>
                  <a:pt x="4296441" y="5533893"/>
                </a:cubicBezTo>
                <a:lnTo>
                  <a:pt x="4454715" y="5541885"/>
                </a:lnTo>
                <a:lnTo>
                  <a:pt x="4454715" y="6857986"/>
                </a:lnTo>
                <a:lnTo>
                  <a:pt x="1580719" y="6857986"/>
                </a:lnTo>
                <a:lnTo>
                  <a:pt x="1478485" y="6769430"/>
                </a:lnTo>
                <a:cubicBezTo>
                  <a:pt x="570221" y="5943918"/>
                  <a:pt x="0" y="4753047"/>
                  <a:pt x="0" y="3428993"/>
                </a:cubicBezTo>
                <a:cubicBezTo>
                  <a:pt x="0" y="2104940"/>
                  <a:pt x="570221" y="914069"/>
                  <a:pt x="1478485" y="88557"/>
                </a:cubicBezTo>
                <a:close/>
              </a:path>
            </a:pathLst>
          </a:custGeom>
          <a:noFill/>
          <a:ln>
            <a:noFill/>
          </a:ln>
        </p:spPr>
      </p:pic>
      <p:sp>
        <p:nvSpPr>
          <p:cNvPr id="3" name="标题 1"/>
          <p:cNvSpPr txBox="1"/>
          <p:nvPr/>
        </p:nvSpPr>
        <p:spPr>
          <a:xfrm>
            <a:off x="6802170" y="0"/>
            <a:ext cx="1881456" cy="6857986"/>
          </a:xfrm>
          <a:custGeom>
            <a:avLst/>
            <a:gdLst>
              <a:gd name="connsiteX0" fmla="*/ 1215456 w 1881456"/>
              <a:gd name="connsiteY0" fmla="*/ 0 h 6857986"/>
              <a:gd name="connsiteX1" fmla="*/ 1881456 w 1881456"/>
              <a:gd name="connsiteY1" fmla="*/ 0 h 6857986"/>
              <a:gd name="connsiteX2" fmla="*/ 1784670 w 1881456"/>
              <a:gd name="connsiteY2" fmla="*/ 101516 h 6857986"/>
              <a:gd name="connsiteX3" fmla="*/ 499054 w 1881456"/>
              <a:gd name="connsiteY3" fmla="*/ 3428999 h 6857986"/>
              <a:gd name="connsiteX4" fmla="*/ 1784670 w 1881456"/>
              <a:gd name="connsiteY4" fmla="*/ 6756483 h 6857986"/>
              <a:gd name="connsiteX5" fmla="*/ 1881445 w 1881456"/>
              <a:gd name="connsiteY5" fmla="*/ 6857986 h 6857986"/>
              <a:gd name="connsiteX6" fmla="*/ 1215447 w 1881456"/>
              <a:gd name="connsiteY6" fmla="*/ 6857986 h 6857986"/>
              <a:gd name="connsiteX7" fmla="*/ 1082302 w 1881456"/>
              <a:gd name="connsiteY7" fmla="*/ 6688557 h 6857986"/>
              <a:gd name="connsiteX8" fmla="*/ 0 w 1881456"/>
              <a:gd name="connsiteY8" fmla="*/ 3428999 h 6857986"/>
              <a:gd name="connsiteX9" fmla="*/ 1082302 w 1881456"/>
              <a:gd name="connsiteY9" fmla="*/ 169442 h 6857986"/>
            </a:gdLst>
            <a:ahLst/>
            <a:cxnLst/>
            <a:rect l="l" t="t" r="r" b="b"/>
            <a:pathLst>
              <a:path w="1881456" h="6857986">
                <a:moveTo>
                  <a:pt x="1215456" y="0"/>
                </a:moveTo>
                <a:lnTo>
                  <a:pt x="1881456" y="0"/>
                </a:lnTo>
                <a:lnTo>
                  <a:pt x="1784670" y="101516"/>
                </a:lnTo>
                <a:cubicBezTo>
                  <a:pt x="985895" y="980365"/>
                  <a:pt x="499054" y="2147828"/>
                  <a:pt x="499054" y="3428999"/>
                </a:cubicBezTo>
                <a:cubicBezTo>
                  <a:pt x="499054" y="4710170"/>
                  <a:pt x="985895" y="5877634"/>
                  <a:pt x="1784670" y="6756483"/>
                </a:cubicBezTo>
                <a:lnTo>
                  <a:pt x="1881445" y="6857986"/>
                </a:lnTo>
                <a:lnTo>
                  <a:pt x="1215447" y="6857986"/>
                </a:lnTo>
                <a:lnTo>
                  <a:pt x="1082302" y="6688557"/>
                </a:lnTo>
                <a:cubicBezTo>
                  <a:pt x="402547" y="5779617"/>
                  <a:pt x="0" y="4651318"/>
                  <a:pt x="0" y="3428999"/>
                </a:cubicBezTo>
                <a:cubicBezTo>
                  <a:pt x="0" y="2206680"/>
                  <a:pt x="402547" y="1078381"/>
                  <a:pt x="1082302" y="169442"/>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0679193" y="1844427"/>
            <a:ext cx="1512807" cy="3135865"/>
          </a:xfrm>
          <a:custGeom>
            <a:avLst/>
            <a:gdLst>
              <a:gd name="connsiteX0" fmla="*/ 1512807 w 1512807"/>
              <a:gd name="connsiteY0" fmla="*/ 0 h 3135865"/>
              <a:gd name="connsiteX1" fmla="*/ 1512807 w 1512807"/>
              <a:gd name="connsiteY1" fmla="*/ 3135865 h 3135865"/>
              <a:gd name="connsiteX2" fmla="*/ 1410252 w 1512807"/>
              <a:gd name="connsiteY2" fmla="*/ 3130686 h 3135865"/>
              <a:gd name="connsiteX3" fmla="*/ 0 w 1512807"/>
              <a:gd name="connsiteY3" fmla="*/ 1567932 h 3135865"/>
              <a:gd name="connsiteX4" fmla="*/ 1410252 w 1512807"/>
              <a:gd name="connsiteY4" fmla="*/ 5178 h 3135865"/>
            </a:gdLst>
            <a:ahLst/>
            <a:cxnLst/>
            <a:rect l="l" t="t" r="r" b="b"/>
            <a:pathLst>
              <a:path w="1512807" h="3135865">
                <a:moveTo>
                  <a:pt x="1512807" y="0"/>
                </a:moveTo>
                <a:lnTo>
                  <a:pt x="1512807" y="3135865"/>
                </a:lnTo>
                <a:lnTo>
                  <a:pt x="1410252" y="3130686"/>
                </a:lnTo>
                <a:cubicBezTo>
                  <a:pt x="618135" y="3050242"/>
                  <a:pt x="0" y="2381274"/>
                  <a:pt x="0" y="1567932"/>
                </a:cubicBezTo>
                <a:cubicBezTo>
                  <a:pt x="0" y="754591"/>
                  <a:pt x="618135" y="85622"/>
                  <a:pt x="1410252" y="5178"/>
                </a:cubicBez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758653" y="1293824"/>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75000"/>
            </a:schemeClr>
          </a:solidFill>
          <a:ln cap="sq">
            <a:noFill/>
          </a:ln>
        </p:spPr>
        <p:txBody>
          <a:bodyPr vert="horz" wrap="square" lIns="91440" tIns="45720" rIns="91440" bIns="45720" rtlCol="0" anchor="t"/>
          <a:lstStyle/>
          <a:p>
            <a:pPr algn="l"/>
            <a:endParaRPr kumimoji="1" lang="zh-CN" altLang="en-US"/>
          </a:p>
        </p:txBody>
      </p:sp>
      <p:sp>
        <p:nvSpPr>
          <p:cNvPr id="7" name="标题 1"/>
          <p:cNvSpPr txBox="1"/>
          <p:nvPr/>
        </p:nvSpPr>
        <p:spPr>
          <a:xfrm>
            <a:off x="997724" y="1304110"/>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65000"/>
            </a:schemeClr>
          </a:solidFill>
          <a:ln cap="sq">
            <a:noFill/>
          </a:ln>
        </p:spPr>
        <p:txBody>
          <a:bodyPr vert="horz" wrap="square" lIns="91440" tIns="45720" rIns="91440" bIns="45720" rtlCol="0" anchor="t"/>
          <a:lstStyle/>
          <a:p>
            <a:pPr algn="l"/>
            <a:endParaRPr kumimoji="1" lang="zh-CN" altLang="en-US"/>
          </a:p>
        </p:txBody>
      </p:sp>
      <p:sp>
        <p:nvSpPr>
          <p:cNvPr id="8" name="标题 1"/>
          <p:cNvSpPr txBox="1"/>
          <p:nvPr/>
        </p:nvSpPr>
        <p:spPr>
          <a:xfrm>
            <a:off x="1236795" y="1299044"/>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9" name="标题 1"/>
          <p:cNvSpPr txBox="1"/>
          <p:nvPr/>
        </p:nvSpPr>
        <p:spPr>
          <a:xfrm>
            <a:off x="96367" y="1592227"/>
            <a:ext cx="6705802" cy="5055705"/>
          </a:xfrm>
          <a:prstGeom prst="rect">
            <a:avLst/>
          </a:prstGeom>
          <a:noFill/>
          <a:ln>
            <a:noFill/>
          </a:ln>
        </p:spPr>
        <p:txBody>
          <a:bodyPr vert="horz" wrap="square" lIns="0" tIns="0" rIns="0" bIns="0" rtlCol="0" anchor="t"/>
          <a:lstStyle/>
          <a:p>
            <a:pPr marL="285750" indent="-285750">
              <a:lnSpc>
                <a:spcPct val="200000"/>
              </a:lnSpc>
              <a:buFont typeface="Arial" panose="020B0604020202020204" pitchFamily="34" charset="0"/>
              <a:buChar char="•"/>
            </a:pPr>
            <a:r>
              <a:rPr lang="en-GB" sz="1400" b="1" dirty="0"/>
              <a:t>Wooldridge, M. (2009). </a:t>
            </a:r>
            <a:r>
              <a:rPr lang="en-GB" sz="1400" i="1" dirty="0"/>
              <a:t>An Introduction to </a:t>
            </a:r>
            <a:r>
              <a:rPr lang="en-GB" sz="1400" i="1" dirty="0" err="1"/>
              <a:t>MultiAgent</a:t>
            </a:r>
            <a:r>
              <a:rPr lang="en-GB" sz="1400" i="1" dirty="0"/>
              <a:t> Systems. </a:t>
            </a:r>
            <a:r>
              <a:rPr lang="en-GB" sz="1400" dirty="0"/>
              <a:t>Wiley.</a:t>
            </a:r>
          </a:p>
          <a:p>
            <a:pPr marL="285750" indent="-285750">
              <a:lnSpc>
                <a:spcPct val="200000"/>
              </a:lnSpc>
              <a:buFont typeface="Arial" panose="020B0604020202020204" pitchFamily="34" charset="0"/>
              <a:buChar char="•"/>
            </a:pPr>
            <a:r>
              <a:rPr lang="en-GB" sz="1400" dirty="0"/>
              <a:t>Smith, A., &amp; Jones, B. (2023). *AI Applications in Digital Health*. Journal of Intelligent Systems, 12(3), 88-105.</a:t>
            </a:r>
          </a:p>
          <a:p>
            <a:pPr marL="285750" indent="-285750">
              <a:lnSpc>
                <a:spcPct val="200000"/>
              </a:lnSpc>
              <a:buFont typeface="Arial" panose="020B0604020202020204" pitchFamily="34" charset="0"/>
              <a:buChar char="•"/>
            </a:pPr>
            <a:r>
              <a:rPr lang="en-GB" sz="1400" b="1" dirty="0"/>
              <a:t>Scikit-learn Developers. (2023). </a:t>
            </a:r>
            <a:r>
              <a:rPr lang="en-GB" sz="1400" i="1" dirty="0"/>
              <a:t>Isolation Forest. </a:t>
            </a:r>
            <a:r>
              <a:rPr lang="en-GB" sz="1400" dirty="0"/>
              <a:t>Retrieved from: https://scikit-learn.org</a:t>
            </a:r>
          </a:p>
          <a:p>
            <a:pPr marL="285750" indent="-285750">
              <a:lnSpc>
                <a:spcPct val="200000"/>
              </a:lnSpc>
              <a:buFont typeface="Arial" panose="020B0604020202020204" pitchFamily="34" charset="0"/>
              <a:buChar char="•"/>
            </a:pPr>
            <a:r>
              <a:rPr lang="en-GB" sz="1400" b="1" dirty="0"/>
              <a:t>Russell, S., &amp; Norvig, P. (2021). </a:t>
            </a:r>
            <a:r>
              <a:rPr lang="en-GB" sz="1400" i="1" dirty="0"/>
              <a:t>Artificial Intelligence: A Modern Approach. </a:t>
            </a:r>
            <a:r>
              <a:rPr lang="en-GB" sz="1400" b="1" dirty="0" err="1"/>
              <a:t>Negnevitsky</a:t>
            </a:r>
            <a:r>
              <a:rPr lang="en-GB" sz="1400" b="1" dirty="0"/>
              <a:t>, M. (2011). </a:t>
            </a:r>
            <a:r>
              <a:rPr lang="en-GB" sz="1400" i="1" dirty="0"/>
              <a:t>Artificial Intelligence: A Guide to Intelligent Systems. </a:t>
            </a:r>
            <a:r>
              <a:rPr lang="en-GB" sz="1400" dirty="0"/>
              <a:t>Addison-Wesley.</a:t>
            </a:r>
          </a:p>
          <a:p>
            <a:pPr marL="285750" indent="-285750">
              <a:lnSpc>
                <a:spcPct val="200000"/>
              </a:lnSpc>
              <a:buFont typeface="Arial" panose="020B0604020202020204" pitchFamily="34" charset="0"/>
              <a:buChar char="•"/>
            </a:pPr>
            <a:r>
              <a:rPr lang="en-GB" sz="1400" b="1" dirty="0"/>
              <a:t>Henry, E. (2022). </a:t>
            </a:r>
            <a:r>
              <a:rPr lang="en-GB" sz="1400" i="1" dirty="0" err="1"/>
              <a:t>FitBit</a:t>
            </a:r>
            <a:r>
              <a:rPr lang="en-GB" sz="1400" i="1" dirty="0"/>
              <a:t> Fitness Tracker Dataset</a:t>
            </a:r>
            <a:r>
              <a:rPr lang="en-GB" sz="1400" dirty="0"/>
              <a:t>. Available at: https://www.kaggle.com/datasets/ezechukwunonsohenry/fitbit-fitness-tracker-dataset (Accessed: 6 April 2025).</a:t>
            </a:r>
          </a:p>
        </p:txBody>
      </p:sp>
      <p:sp>
        <p:nvSpPr>
          <p:cNvPr id="10"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711974" y="562728"/>
            <a:ext cx="10768051" cy="468000"/>
          </a:xfrm>
          <a:prstGeom prst="rect">
            <a:avLst/>
          </a:prstGeom>
          <a:noFill/>
          <a:ln>
            <a:noFill/>
          </a:ln>
        </p:spPr>
        <p:txBody>
          <a:bodyPr vert="horz" wrap="square" lIns="0" tIns="0" rIns="0" bIns="0" rtlCol="0" anchor="ctr"/>
          <a:lstStyle/>
          <a:p>
            <a:r>
              <a:rPr lang="en-GB" sz="2400" b="1" dirty="0">
                <a:solidFill>
                  <a:schemeClr val="accent1"/>
                </a:solidFill>
              </a:rPr>
              <a:t>R</a:t>
            </a:r>
            <a:r>
              <a:rPr lang="en-GB" sz="2400" b="1" dirty="0"/>
              <a:t>eferences</a:t>
            </a:r>
            <a:r>
              <a:rPr lang="en-GB" sz="2800" b="1" dirty="0"/>
              <a:t>:</a:t>
            </a:r>
          </a:p>
          <a:p>
            <a:pPr algn="l"/>
            <a:endParaRPr kumimoji="1" lang="zh-CN" altLang="en-US" dirty="0"/>
          </a:p>
        </p:txBody>
      </p:sp>
      <p:sp>
        <p:nvSpPr>
          <p:cNvPr id="12"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标题 1">
            <a:extLst>
              <a:ext uri="{FF2B5EF4-FFF2-40B4-BE49-F238E27FC236}">
                <a16:creationId xmlns:a16="http://schemas.microsoft.com/office/drawing/2014/main" id="{A09F71DC-BEBC-50A6-AF9A-C7B4C6B90455}"/>
              </a:ext>
            </a:extLst>
          </p:cNvPr>
          <p:cNvSpPr txBox="1"/>
          <p:nvPr/>
        </p:nvSpPr>
        <p:spPr>
          <a:xfrm rot="18900000">
            <a:off x="9316590" y="1656498"/>
            <a:ext cx="1428381" cy="203363"/>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7" name="标题 1">
            <a:extLst>
              <a:ext uri="{FF2B5EF4-FFF2-40B4-BE49-F238E27FC236}">
                <a16:creationId xmlns:a16="http://schemas.microsoft.com/office/drawing/2014/main" id="{A2AE11DA-DEE9-C8AC-FEA8-080E0C1A497B}"/>
              </a:ext>
            </a:extLst>
          </p:cNvPr>
          <p:cNvSpPr txBox="1"/>
          <p:nvPr/>
        </p:nvSpPr>
        <p:spPr>
          <a:xfrm rot="18900000">
            <a:off x="10551950" y="952910"/>
            <a:ext cx="392278" cy="213904"/>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a:extLst>
              <a:ext uri="{FF2B5EF4-FFF2-40B4-BE49-F238E27FC236}">
                <a16:creationId xmlns:a16="http://schemas.microsoft.com/office/drawing/2014/main" id="{152AA494-C243-2765-106F-2AFDBB14D415}"/>
              </a:ext>
            </a:extLst>
          </p:cNvPr>
          <p:cNvSpPr txBox="1"/>
          <p:nvPr/>
        </p:nvSpPr>
        <p:spPr>
          <a:xfrm rot="18900000">
            <a:off x="1544159" y="5667359"/>
            <a:ext cx="1428381" cy="203363"/>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5" name="标题 1">
            <a:extLst>
              <a:ext uri="{FF2B5EF4-FFF2-40B4-BE49-F238E27FC236}">
                <a16:creationId xmlns:a16="http://schemas.microsoft.com/office/drawing/2014/main" id="{FCDD3822-93C6-C92A-BF5A-958AF8739D74}"/>
              </a:ext>
            </a:extLst>
          </p:cNvPr>
          <p:cNvSpPr txBox="1"/>
          <p:nvPr/>
        </p:nvSpPr>
        <p:spPr>
          <a:xfrm rot="18900000">
            <a:off x="2779519" y="4963771"/>
            <a:ext cx="392278" cy="213904"/>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 name="标题 1"/>
          <p:cNvSpPr txBox="1"/>
          <p:nvPr/>
        </p:nvSpPr>
        <p:spPr>
          <a:xfrm>
            <a:off x="1624543" y="1495359"/>
            <a:ext cx="4273682" cy="4273682"/>
          </a:xfrm>
          <a:custGeom>
            <a:avLst/>
            <a:gdLst>
              <a:gd name="T0" fmla="*/ 283 w 566"/>
              <a:gd name="T1" fmla="*/ 566 h 566"/>
              <a:gd name="T2" fmla="*/ 0 w 566"/>
              <a:gd name="T3" fmla="*/ 383 h 566"/>
              <a:gd name="T4" fmla="*/ 97 w 566"/>
              <a:gd name="T5" fmla="*/ 136 h 566"/>
              <a:gd name="T6" fmla="*/ 283 w 566"/>
              <a:gd name="T7" fmla="*/ 0 h 566"/>
              <a:gd name="T8" fmla="*/ 469 w 566"/>
              <a:gd name="T9" fmla="*/ 136 h 566"/>
              <a:gd name="T10" fmla="*/ 566 w 566"/>
              <a:gd name="T11" fmla="*/ 383 h 566"/>
              <a:gd name="T12" fmla="*/ 283 w 566"/>
              <a:gd name="T13" fmla="*/ 566 h 566"/>
            </a:gdLst>
            <a:ahLst/>
            <a:cxnLst/>
            <a:rect l="0" t="0" r="r" b="b"/>
            <a:pathLst>
              <a:path w="566" h="566">
                <a:moveTo>
                  <a:pt x="283" y="566"/>
                </a:moveTo>
                <a:cubicBezTo>
                  <a:pt x="93" y="566"/>
                  <a:pt x="0" y="506"/>
                  <a:pt x="0" y="383"/>
                </a:cubicBezTo>
                <a:cubicBezTo>
                  <a:pt x="0" y="314"/>
                  <a:pt x="37" y="219"/>
                  <a:pt x="97" y="136"/>
                </a:cubicBezTo>
                <a:cubicBezTo>
                  <a:pt x="158" y="51"/>
                  <a:pt x="228" y="0"/>
                  <a:pt x="283" y="0"/>
                </a:cubicBezTo>
                <a:cubicBezTo>
                  <a:pt x="338" y="0"/>
                  <a:pt x="408" y="51"/>
                  <a:pt x="469" y="136"/>
                </a:cubicBezTo>
                <a:cubicBezTo>
                  <a:pt x="529" y="219"/>
                  <a:pt x="566" y="314"/>
                  <a:pt x="566" y="383"/>
                </a:cubicBezTo>
                <a:cubicBezTo>
                  <a:pt x="566" y="506"/>
                  <a:pt x="473" y="566"/>
                  <a:pt x="283" y="566"/>
                </a:cubicBezTo>
                <a:close/>
              </a:path>
            </a:pathLst>
          </a:custGeom>
          <a:solidFill>
            <a:schemeClr val="bg1">
              <a:lumMod val="95000"/>
            </a:schemeClr>
          </a:solidFill>
          <a:ln w="6055" cap="flat">
            <a:noFill/>
            <a:miter/>
          </a:ln>
        </p:spPr>
        <p:txBody>
          <a:bodyPr vert="horz" wrap="square" lIns="91440" tIns="45720" rIns="91440" bIns="45720" rtlCol="0" anchor="ctr"/>
          <a:lstStyle/>
          <a:p>
            <a:pPr algn="l"/>
            <a:endParaRPr kumimoji="1" lang="zh-CN" altLang="en-US"/>
          </a:p>
        </p:txBody>
      </p:sp>
      <p:cxnSp>
        <p:nvCxnSpPr>
          <p:cNvPr id="3" name="标题 1"/>
          <p:cNvCxnSpPr/>
          <p:nvPr/>
        </p:nvCxnSpPr>
        <p:spPr>
          <a:xfrm>
            <a:off x="3564667" y="2952192"/>
            <a:ext cx="386154" cy="0"/>
          </a:xfrm>
          <a:prstGeom prst="line">
            <a:avLst/>
          </a:prstGeom>
          <a:noFill/>
          <a:ln w="12700" cap="rnd">
            <a:solidFill>
              <a:schemeClr val="tx1"/>
            </a:solidFill>
            <a:round/>
          </a:ln>
        </p:spPr>
      </p:cxnSp>
      <p:sp>
        <p:nvSpPr>
          <p:cNvPr id="4" name="标题 1"/>
          <p:cNvSpPr txBox="1"/>
          <p:nvPr/>
        </p:nvSpPr>
        <p:spPr>
          <a:xfrm>
            <a:off x="2329257" y="3317086"/>
            <a:ext cx="2864253" cy="817562"/>
          </a:xfrm>
          <a:prstGeom prst="rect">
            <a:avLst/>
          </a:prstGeom>
          <a:noFill/>
          <a:ln cap="sq">
            <a:noFill/>
          </a:ln>
          <a:effectLst/>
        </p:spPr>
        <p:txBody>
          <a:bodyPr vert="horz" wrap="square" lIns="0" tIns="0" rIns="0" bIns="0" rtlCol="0" anchor="b"/>
          <a:lstStyle/>
          <a:p>
            <a:pPr algn="ctr"/>
            <a:r>
              <a:rPr kumimoji="1" lang="en-US" altLang="zh-CN" b="1" dirty="0">
                <a:ln w="12700">
                  <a:noFill/>
                </a:ln>
                <a:solidFill>
                  <a:srgbClr val="262626">
                    <a:alpha val="100000"/>
                  </a:srgbClr>
                </a:solidFill>
                <a:latin typeface="Poppins"/>
                <a:ea typeface="Poppins"/>
                <a:cs typeface="Poppins"/>
              </a:rPr>
              <a:t>Develop an AI-based fitness data analysis system</a:t>
            </a:r>
            <a:r>
              <a:rPr kumimoji="1" lang="en-US" altLang="zh-CN" sz="1600" dirty="0">
                <a:ln w="12700">
                  <a:noFill/>
                </a:ln>
                <a:solidFill>
                  <a:srgbClr val="262626">
                    <a:alpha val="100000"/>
                  </a:srgbClr>
                </a:solidFill>
                <a:latin typeface="Poppins"/>
                <a:ea typeface="Poppins"/>
                <a:cs typeface="Poppins"/>
              </a:rPr>
              <a:t>
</a:t>
            </a:r>
            <a:endParaRPr kumimoji="1" lang="zh-CN" altLang="en-US" sz="1600" dirty="0"/>
          </a:p>
        </p:txBody>
      </p:sp>
      <p:sp>
        <p:nvSpPr>
          <p:cNvPr id="5" name="标题 1"/>
          <p:cNvSpPr txBox="1"/>
          <p:nvPr/>
        </p:nvSpPr>
        <p:spPr>
          <a:xfrm>
            <a:off x="2076990" y="4089648"/>
            <a:ext cx="3747662" cy="1407901"/>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Leverages a multi-agent architecture
</a:t>
            </a:r>
            <a:endParaRPr kumimoji="1" lang="zh-CN" altLang="en-US" sz="1400" dirty="0"/>
          </a:p>
        </p:txBody>
      </p:sp>
      <p:sp>
        <p:nvSpPr>
          <p:cNvPr id="6" name="标题 1"/>
          <p:cNvSpPr txBox="1"/>
          <p:nvPr/>
        </p:nvSpPr>
        <p:spPr>
          <a:xfrm flipV="1">
            <a:off x="6293775" y="1495359"/>
            <a:ext cx="4273682" cy="4273682"/>
          </a:xfrm>
          <a:custGeom>
            <a:avLst/>
            <a:gdLst>
              <a:gd name="T0" fmla="*/ 283 w 566"/>
              <a:gd name="T1" fmla="*/ 566 h 566"/>
              <a:gd name="T2" fmla="*/ 0 w 566"/>
              <a:gd name="T3" fmla="*/ 383 h 566"/>
              <a:gd name="T4" fmla="*/ 97 w 566"/>
              <a:gd name="T5" fmla="*/ 136 h 566"/>
              <a:gd name="T6" fmla="*/ 283 w 566"/>
              <a:gd name="T7" fmla="*/ 0 h 566"/>
              <a:gd name="T8" fmla="*/ 469 w 566"/>
              <a:gd name="T9" fmla="*/ 136 h 566"/>
              <a:gd name="T10" fmla="*/ 566 w 566"/>
              <a:gd name="T11" fmla="*/ 383 h 566"/>
              <a:gd name="T12" fmla="*/ 283 w 566"/>
              <a:gd name="T13" fmla="*/ 566 h 566"/>
            </a:gdLst>
            <a:ahLst/>
            <a:cxnLst/>
            <a:rect l="0" t="0" r="r" b="b"/>
            <a:pathLst>
              <a:path w="566" h="566">
                <a:moveTo>
                  <a:pt x="283" y="566"/>
                </a:moveTo>
                <a:cubicBezTo>
                  <a:pt x="93" y="566"/>
                  <a:pt x="0" y="506"/>
                  <a:pt x="0" y="383"/>
                </a:cubicBezTo>
                <a:cubicBezTo>
                  <a:pt x="0" y="314"/>
                  <a:pt x="37" y="219"/>
                  <a:pt x="97" y="136"/>
                </a:cubicBezTo>
                <a:cubicBezTo>
                  <a:pt x="158" y="51"/>
                  <a:pt x="228" y="0"/>
                  <a:pt x="283" y="0"/>
                </a:cubicBezTo>
                <a:cubicBezTo>
                  <a:pt x="338" y="0"/>
                  <a:pt x="408" y="51"/>
                  <a:pt x="469" y="136"/>
                </a:cubicBezTo>
                <a:cubicBezTo>
                  <a:pt x="529" y="219"/>
                  <a:pt x="566" y="314"/>
                  <a:pt x="566" y="383"/>
                </a:cubicBezTo>
                <a:cubicBezTo>
                  <a:pt x="566" y="506"/>
                  <a:pt x="473" y="566"/>
                  <a:pt x="283" y="566"/>
                </a:cubicBezTo>
                <a:close/>
              </a:path>
            </a:pathLst>
          </a:custGeom>
          <a:solidFill>
            <a:schemeClr val="accent1"/>
          </a:solidFill>
          <a:ln w="6055" cap="flat">
            <a:noFill/>
            <a:miter/>
          </a:ln>
        </p:spPr>
        <p:txBody>
          <a:bodyPr vert="horz" wrap="square" lIns="91440" tIns="45720" rIns="91440" bIns="45720" rtlCol="0" anchor="ctr"/>
          <a:lstStyle/>
          <a:p>
            <a:pPr algn="l"/>
            <a:endParaRPr kumimoji="1" lang="zh-CN" altLang="en-US"/>
          </a:p>
        </p:txBody>
      </p:sp>
      <p:cxnSp>
        <p:nvCxnSpPr>
          <p:cNvPr id="7" name="标题 1"/>
          <p:cNvCxnSpPr/>
          <p:nvPr/>
        </p:nvCxnSpPr>
        <p:spPr>
          <a:xfrm>
            <a:off x="8305858" y="4089648"/>
            <a:ext cx="386154" cy="0"/>
          </a:xfrm>
          <a:prstGeom prst="line">
            <a:avLst/>
          </a:prstGeom>
          <a:noFill/>
          <a:ln w="12700" cap="rnd">
            <a:solidFill>
              <a:schemeClr val="bg1"/>
            </a:solidFill>
            <a:round/>
          </a:ln>
        </p:spPr>
      </p:cxnSp>
      <p:sp>
        <p:nvSpPr>
          <p:cNvPr id="8" name="标题 1"/>
          <p:cNvSpPr txBox="1"/>
          <p:nvPr/>
        </p:nvSpPr>
        <p:spPr>
          <a:xfrm>
            <a:off x="6857407" y="2356730"/>
            <a:ext cx="3447986" cy="817562"/>
          </a:xfrm>
          <a:prstGeom prst="rect">
            <a:avLst/>
          </a:prstGeom>
          <a:noFill/>
          <a:ln cap="sq">
            <a:noFill/>
          </a:ln>
          <a:effectLst/>
        </p:spPr>
        <p:txBody>
          <a:bodyPr vert="horz" wrap="square" lIns="0" tIns="0" rIns="0" bIns="0" rtlCol="0" anchor="b"/>
          <a:lstStyle/>
          <a:p>
            <a:pPr algn="l"/>
            <a:r>
              <a:rPr kumimoji="1" lang="en-US" altLang="zh-CN" dirty="0">
                <a:ln w="12700">
                  <a:noFill/>
                </a:ln>
                <a:solidFill>
                  <a:schemeClr val="bg1"/>
                </a:solidFill>
                <a:latin typeface="Poppins"/>
                <a:ea typeface="Poppins"/>
                <a:cs typeface="Poppins"/>
              </a:rPr>
              <a:t>Supports anomaly detection and personalized monitoring
</a:t>
            </a:r>
            <a:endParaRPr kumimoji="1" lang="zh-CN" altLang="en-US" dirty="0">
              <a:solidFill>
                <a:schemeClr val="bg1"/>
              </a:solidFill>
            </a:endParaRPr>
          </a:p>
        </p:txBody>
      </p:sp>
      <p:sp>
        <p:nvSpPr>
          <p:cNvPr id="9" name="标题 1"/>
          <p:cNvSpPr txBox="1"/>
          <p:nvPr/>
        </p:nvSpPr>
        <p:spPr>
          <a:xfrm>
            <a:off x="6689244" y="3632200"/>
            <a:ext cx="3710048" cy="1407901"/>
          </a:xfrm>
          <a:prstGeom prst="rect">
            <a:avLst/>
          </a:prstGeom>
          <a:noFill/>
          <a:ln>
            <a:noFill/>
          </a:ln>
        </p:spPr>
        <p:txBody>
          <a:bodyPr vert="horz" wrap="square" lIns="0" tIns="0" rIns="0" bIns="0" rtlCol="0" anchor="t"/>
          <a:lstStyle/>
          <a:p>
            <a:pPr algn="l"/>
            <a:r>
              <a:rPr kumimoji="1" lang="en-US" altLang="zh-CN" sz="1400" dirty="0">
                <a:ln w="12700">
                  <a:noFill/>
                </a:ln>
                <a:solidFill>
                  <a:schemeClr val="bg1"/>
                </a:solidFill>
                <a:latin typeface="Poppins"/>
                <a:ea typeface="Poppins"/>
                <a:cs typeface="Poppins"/>
              </a:rPr>
              <a:t>Identifies unusual patterns in fitness data
</a:t>
            </a:r>
            <a:endParaRPr kumimoji="1" lang="zh-CN" altLang="en-US" sz="1400" dirty="0">
              <a:solidFill>
                <a:schemeClr val="bg1"/>
              </a:solidFill>
            </a:endParaRPr>
          </a:p>
        </p:txBody>
      </p:sp>
      <p:sp>
        <p:nvSpPr>
          <p:cNvPr id="10"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400" dirty="0">
                <a:ln w="12700">
                  <a:noFill/>
                </a:ln>
                <a:solidFill>
                  <a:srgbClr val="000000">
                    <a:alpha val="100000"/>
                  </a:srgbClr>
                </a:solidFill>
                <a:latin typeface="poppins-bold"/>
                <a:ea typeface="poppins-bold"/>
                <a:cs typeface="poppins-bold"/>
              </a:rPr>
              <a:t>P</a:t>
            </a:r>
            <a:r>
              <a:rPr kumimoji="1" lang="en-US" altLang="zh-CN" sz="2400" dirty="0">
                <a:ln w="12700">
                  <a:noFill/>
                </a:ln>
                <a:solidFill>
                  <a:srgbClr val="0077FF">
                    <a:alpha val="100000"/>
                  </a:srgbClr>
                </a:solidFill>
                <a:latin typeface="poppins-bold"/>
                <a:ea typeface="poppins-bold"/>
                <a:cs typeface="poppins-bold"/>
              </a:rPr>
              <a:t>roject </a:t>
            </a:r>
            <a:r>
              <a:rPr kumimoji="1" lang="en-US" altLang="zh-CN" sz="2400" dirty="0">
                <a:ln w="12700">
                  <a:noFill/>
                </a:ln>
                <a:solidFill>
                  <a:srgbClr val="000000">
                    <a:alpha val="100000"/>
                  </a:srgbClr>
                </a:solidFill>
                <a:latin typeface="poppins-bold"/>
                <a:ea typeface="poppins-bold"/>
                <a:cs typeface="poppins-bold"/>
              </a:rPr>
              <a:t>O</a:t>
            </a:r>
            <a:r>
              <a:rPr kumimoji="1" lang="en-US" altLang="zh-CN" sz="2400" dirty="0">
                <a:ln w="12700">
                  <a:noFill/>
                </a:ln>
                <a:solidFill>
                  <a:srgbClr val="0077FF">
                    <a:alpha val="100000"/>
                  </a:srgbClr>
                </a:solidFill>
                <a:latin typeface="poppins-bold"/>
                <a:ea typeface="poppins-bold"/>
                <a:cs typeface="poppins-bold"/>
              </a:rPr>
              <a:t>bjective</a:t>
            </a:r>
            <a:endParaRPr kumimoji="1" lang="zh-CN" altLang="en-US" sz="1600" dirty="0"/>
          </a:p>
        </p:txBody>
      </p:sp>
      <p:sp>
        <p:nvSpPr>
          <p:cNvPr id="12"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19" name="标题 1">
            <a:extLst>
              <a:ext uri="{FF2B5EF4-FFF2-40B4-BE49-F238E27FC236}">
                <a16:creationId xmlns:a16="http://schemas.microsoft.com/office/drawing/2014/main" id="{BD2F6153-873A-7A3F-419E-FBD90AB7D6BB}"/>
              </a:ext>
            </a:extLst>
          </p:cNvPr>
          <p:cNvSpPr txBox="1"/>
          <p:nvPr/>
        </p:nvSpPr>
        <p:spPr>
          <a:xfrm>
            <a:off x="9607065" y="5623229"/>
            <a:ext cx="2410062" cy="868696"/>
          </a:xfrm>
          <a:prstGeom prst="roundRect">
            <a:avLst/>
          </a:prstGeom>
          <a:gradFill>
            <a:gsLst>
              <a:gs pos="0">
                <a:schemeClr val="accent1"/>
              </a:gs>
              <a:gs pos="100000">
                <a:schemeClr val="accent1">
                  <a:lumMod val="75000"/>
                </a:schemeClr>
              </a:gs>
            </a:gsLst>
            <a:lin ang="8100000" scaled="0"/>
          </a:gradFill>
          <a:ln w="12700" cap="sq">
            <a:noFill/>
            <a:miter/>
          </a:ln>
        </p:spPr>
        <p:txBody>
          <a:bodyPr vert="horz" wrap="square" lIns="91440" tIns="45720" rIns="91440" bIns="45720" rtlCol="0" anchor="ctr"/>
          <a:lstStyle/>
          <a:p>
            <a:pPr algn="ctr"/>
            <a:endParaRPr kumimoji="1" lang="zh-CN" altLang="en-US"/>
          </a:p>
        </p:txBody>
      </p:sp>
      <p:pic>
        <p:nvPicPr>
          <p:cNvPr id="20" name="Picture 19">
            <a:extLst>
              <a:ext uri="{FF2B5EF4-FFF2-40B4-BE49-F238E27FC236}">
                <a16:creationId xmlns:a16="http://schemas.microsoft.com/office/drawing/2014/main" id="{735EA3E5-32EA-E596-2373-195DC66E37CC}"/>
              </a:ext>
            </a:extLst>
          </p:cNvPr>
          <p:cNvPicPr>
            <a:picLocks noChangeAspect="1"/>
          </p:cNvPicPr>
          <p:nvPr/>
        </p:nvPicPr>
        <p:blipFill>
          <a:blip r:embed="rId5">
            <a:alphaModFix/>
          </a:blip>
          <a:srcRect/>
          <a:stretch>
            <a:fillRect/>
          </a:stretch>
        </p:blipFill>
        <p:spPr>
          <a:xfrm>
            <a:off x="8212893" y="4638863"/>
            <a:ext cx="3804234" cy="4438273"/>
          </a:xfrm>
          <a:prstGeom prst="rect">
            <a:avLst/>
          </a:prstGeom>
          <a:noFill/>
          <a:ln>
            <a:noFill/>
          </a:ln>
        </p:spPr>
      </p:pic>
      <p:pic>
        <p:nvPicPr>
          <p:cNvPr id="21" name="Slide 2">
            <a:hlinkClick r:id="" action="ppaction://media"/>
            <a:extLst>
              <a:ext uri="{FF2B5EF4-FFF2-40B4-BE49-F238E27FC236}">
                <a16:creationId xmlns:a16="http://schemas.microsoft.com/office/drawing/2014/main" id="{D76682A5-3F80-10A8-9558-5EEB508AFC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62407" y="5666620"/>
            <a:ext cx="743005" cy="7430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890"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标题 1">
            <a:extLst>
              <a:ext uri="{FF2B5EF4-FFF2-40B4-BE49-F238E27FC236}">
                <a16:creationId xmlns:a16="http://schemas.microsoft.com/office/drawing/2014/main" id="{8215436F-2E4F-37C9-B9CB-9A0032A1D7EB}"/>
              </a:ext>
            </a:extLst>
          </p:cNvPr>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3" name="标题 1">
            <a:extLst>
              <a:ext uri="{FF2B5EF4-FFF2-40B4-BE49-F238E27FC236}">
                <a16:creationId xmlns:a16="http://schemas.microsoft.com/office/drawing/2014/main" id="{B718C161-4E02-0DF9-CC14-96C41F9EF641}"/>
              </a:ext>
            </a:extLst>
          </p:cNvPr>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4" name="标题 1">
            <a:extLst>
              <a:ext uri="{FF2B5EF4-FFF2-40B4-BE49-F238E27FC236}">
                <a16:creationId xmlns:a16="http://schemas.microsoft.com/office/drawing/2014/main" id="{2E350C61-B657-3D0E-3B8F-F848DEBAC4EF}"/>
              </a:ext>
            </a:extLst>
          </p:cNvPr>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2" name="标题 1"/>
          <p:cNvSpPr txBox="1"/>
          <p:nvPr/>
        </p:nvSpPr>
        <p:spPr>
          <a:xfrm rot="18900000" flipV="1">
            <a:off x="5835367" y="383698"/>
            <a:ext cx="7688998" cy="1261211"/>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96870" y="516904"/>
            <a:ext cx="5487326" cy="2320007"/>
          </a:xfrm>
          <a:prstGeom prst="rect">
            <a:avLst/>
          </a:prstGeom>
          <a:noFill/>
          <a:ln>
            <a:noFill/>
          </a:ln>
        </p:spPr>
        <p:txBody>
          <a:bodyPr vert="horz" wrap="square" lIns="0" tIns="0" rIns="0" bIns="0" rtlCol="0" anchor="t"/>
          <a:lstStyle/>
          <a:p>
            <a:pPr algn="l"/>
            <a:r>
              <a:rPr kumimoji="1" lang="en-US" altLang="zh-CN" sz="2400" dirty="0">
                <a:ln w="12700">
                  <a:noFill/>
                </a:ln>
                <a:solidFill>
                  <a:srgbClr val="0077FF">
                    <a:alpha val="100000"/>
                  </a:srgbClr>
                </a:solidFill>
                <a:latin typeface="poppins-bold"/>
                <a:ea typeface="poppins-bold"/>
                <a:cs typeface="poppins-bold"/>
              </a:rPr>
              <a:t>S</a:t>
            </a:r>
            <a:r>
              <a:rPr kumimoji="1" lang="en-US" altLang="zh-CN" sz="2400" dirty="0">
                <a:ln w="12700">
                  <a:noFill/>
                </a:ln>
                <a:solidFill>
                  <a:srgbClr val="000000">
                    <a:alpha val="100000"/>
                  </a:srgbClr>
                </a:solidFill>
                <a:latin typeface="poppins-bold"/>
                <a:ea typeface="poppins-bold"/>
                <a:cs typeface="poppins-bold"/>
              </a:rPr>
              <a:t>ystem </a:t>
            </a:r>
            <a:r>
              <a:rPr kumimoji="1" lang="en-US" altLang="zh-CN" sz="2400" dirty="0">
                <a:ln w="12700">
                  <a:noFill/>
                </a:ln>
                <a:solidFill>
                  <a:srgbClr val="0077FF">
                    <a:alpha val="100000"/>
                  </a:srgbClr>
                </a:solidFill>
                <a:latin typeface="poppins-bold"/>
                <a:ea typeface="poppins-bold"/>
                <a:cs typeface="poppins-bold"/>
              </a:rPr>
              <a:t>A</a:t>
            </a:r>
            <a:r>
              <a:rPr kumimoji="1" lang="en-US" altLang="zh-CN" sz="2400" dirty="0">
                <a:ln w="12700">
                  <a:noFill/>
                </a:ln>
                <a:solidFill>
                  <a:srgbClr val="000000">
                    <a:alpha val="100000"/>
                  </a:srgbClr>
                </a:solidFill>
                <a:latin typeface="poppins-bold"/>
                <a:ea typeface="poppins-bold"/>
                <a:cs typeface="poppins-bold"/>
              </a:rPr>
              <a:t>rchitecture
</a:t>
            </a:r>
            <a:endParaRPr kumimoji="1" lang="zh-CN" altLang="en-US" sz="1400" dirty="0"/>
          </a:p>
        </p:txBody>
      </p:sp>
      <p:sp>
        <p:nvSpPr>
          <p:cNvPr id="4" name="标题 1"/>
          <p:cNvSpPr txBox="1"/>
          <p:nvPr/>
        </p:nvSpPr>
        <p:spPr>
          <a:xfrm rot="18900000">
            <a:off x="4658718" y="5487555"/>
            <a:ext cx="5783935" cy="1293090"/>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18900000">
            <a:off x="9607918" y="2485903"/>
            <a:ext cx="2010041" cy="1360113"/>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5460000">
            <a:off x="2470389" y="1463892"/>
            <a:ext cx="753515" cy="689582"/>
          </a:xfrm>
          <a:prstGeom prst="homePlate">
            <a:avLst/>
          </a:prstGeom>
          <a:solidFill>
            <a:srgbClr val="0077FF">
              <a:alpha val="100000"/>
            </a:srgbClr>
          </a:solidFill>
        </p:spPr>
        <p:txBody>
          <a:bodyPr vert="horz" wrap="square" lIns="0" tIns="0" rIns="0" bIns="0" rtlCol="0" anchor="ctr"/>
          <a:lstStyle/>
          <a:p>
            <a:pPr algn="ctr"/>
            <a:endParaRPr kumimoji="1" lang="zh-CN" altLang="en-US"/>
          </a:p>
        </p:txBody>
      </p:sp>
      <p:sp>
        <p:nvSpPr>
          <p:cNvPr id="7" name="标题 1"/>
          <p:cNvSpPr txBox="1"/>
          <p:nvPr/>
        </p:nvSpPr>
        <p:spPr>
          <a:xfrm>
            <a:off x="202466" y="1663700"/>
            <a:ext cx="2540000" cy="355600"/>
          </a:xfrm>
          <a:prstGeom prst="rect">
            <a:avLst/>
          </a:prstGeom>
          <a:noFill/>
        </p:spPr>
        <p:txBody>
          <a:bodyPr vert="horz" wrap="square" lIns="0" tIns="0" rIns="0" bIns="0" rtlCol="0" anchor="ctr">
            <a:spAutoFit/>
          </a:bodyPr>
          <a:lstStyle/>
          <a:p>
            <a:pPr algn="l"/>
            <a:r>
              <a:rPr kumimoji="1" lang="en-US" altLang="zh-CN" sz="2500" dirty="0">
                <a:ln w="12700">
                  <a:noFill/>
                </a:ln>
                <a:solidFill>
                  <a:srgbClr val="333333">
                    <a:alpha val="100000"/>
                  </a:srgbClr>
                </a:solidFill>
                <a:latin typeface="Poppins"/>
                <a:ea typeface="Poppins"/>
                <a:cs typeface="Poppins"/>
              </a:rPr>
              <a:t>Data Retrieval
</a:t>
            </a:r>
            <a:endParaRPr kumimoji="1" lang="zh-CN" altLang="en-US" dirty="0"/>
          </a:p>
        </p:txBody>
      </p:sp>
      <p:sp>
        <p:nvSpPr>
          <p:cNvPr id="8" name="标题 1"/>
          <p:cNvSpPr txBox="1"/>
          <p:nvPr/>
        </p:nvSpPr>
        <p:spPr>
          <a:xfrm>
            <a:off x="3008021" y="1679965"/>
            <a:ext cx="3314700" cy="228600"/>
          </a:xfrm>
          <a:prstGeom prst="rect">
            <a:avLst/>
          </a:prstGeom>
          <a:noFill/>
        </p:spPr>
        <p:txBody>
          <a:bodyPr vert="horz" wrap="square" lIns="0" tIns="0" rIns="0" bIns="0" rtlCol="0" anchor="ctr">
            <a:spAutoFit/>
          </a:bodyPr>
          <a:lstStyle/>
          <a:p>
            <a:pPr algn="ctr"/>
            <a:r>
              <a:rPr kumimoji="1" lang="en-US" altLang="zh-CN" sz="1600" dirty="0">
                <a:ln w="12700">
                  <a:noFill/>
                </a:ln>
                <a:solidFill>
                  <a:srgbClr val="333333">
                    <a:alpha val="100000"/>
                  </a:srgbClr>
                </a:solidFill>
                <a:latin typeface="Poppins"/>
                <a:ea typeface="Poppins"/>
                <a:cs typeface="Poppins"/>
              </a:rPr>
              <a:t>Collects fitness information
</a:t>
            </a:r>
            <a:endParaRPr kumimoji="1" lang="zh-CN" altLang="en-US" dirty="0"/>
          </a:p>
        </p:txBody>
      </p:sp>
      <p:sp>
        <p:nvSpPr>
          <p:cNvPr id="9" name="标题 1"/>
          <p:cNvSpPr txBox="1"/>
          <p:nvPr/>
        </p:nvSpPr>
        <p:spPr>
          <a:xfrm>
            <a:off x="736600" y="2371335"/>
            <a:ext cx="2540000" cy="355600"/>
          </a:xfrm>
          <a:prstGeom prst="rect">
            <a:avLst/>
          </a:prstGeom>
          <a:noFill/>
        </p:spPr>
        <p:txBody>
          <a:bodyPr vert="horz" wrap="square" lIns="0" tIns="0" rIns="0" bIns="0" rtlCol="0" anchor="ctr">
            <a:spAutoFit/>
          </a:bodyPr>
          <a:lstStyle/>
          <a:p>
            <a:pPr algn="l"/>
            <a:r>
              <a:rPr kumimoji="1" lang="en-US" altLang="zh-CN" sz="2500" dirty="0">
                <a:ln w="12700">
                  <a:noFill/>
                </a:ln>
                <a:solidFill>
                  <a:srgbClr val="333333">
                    <a:alpha val="100000"/>
                  </a:srgbClr>
                </a:solidFill>
                <a:latin typeface="Poppins"/>
                <a:ea typeface="Poppins"/>
                <a:cs typeface="Poppins"/>
              </a:rPr>
              <a:t>Validation</a:t>
            </a:r>
            <a:endParaRPr kumimoji="1" lang="zh-CN" altLang="en-US" dirty="0"/>
          </a:p>
        </p:txBody>
      </p:sp>
      <p:sp>
        <p:nvSpPr>
          <p:cNvPr id="10" name="标题 1"/>
          <p:cNvSpPr txBox="1"/>
          <p:nvPr/>
        </p:nvSpPr>
        <p:spPr>
          <a:xfrm>
            <a:off x="3008021" y="2576318"/>
            <a:ext cx="2590800" cy="228600"/>
          </a:xfrm>
          <a:prstGeom prst="rect">
            <a:avLst/>
          </a:prstGeom>
          <a:noFill/>
        </p:spPr>
        <p:txBody>
          <a:bodyPr vert="horz" wrap="square" lIns="0" tIns="0" rIns="0" bIns="0" rtlCol="0" anchor="ctr">
            <a:spAutoFit/>
          </a:bodyPr>
          <a:lstStyle/>
          <a:p>
            <a:pPr algn="ctr"/>
            <a:r>
              <a:rPr kumimoji="1" lang="en-US" altLang="zh-CN" sz="1600" dirty="0">
                <a:ln w="12700">
                  <a:noFill/>
                </a:ln>
                <a:solidFill>
                  <a:srgbClr val="333333">
                    <a:alpha val="100000"/>
                  </a:srgbClr>
                </a:solidFill>
                <a:latin typeface="Poppins"/>
                <a:ea typeface="Poppins"/>
                <a:cs typeface="Poppins"/>
              </a:rPr>
              <a:t>Ensures data quality
</a:t>
            </a:r>
            <a:endParaRPr kumimoji="1" lang="zh-CN" altLang="en-US" dirty="0"/>
          </a:p>
        </p:txBody>
      </p:sp>
      <p:sp>
        <p:nvSpPr>
          <p:cNvPr id="11" name="标题 1"/>
          <p:cNvSpPr txBox="1"/>
          <p:nvPr/>
        </p:nvSpPr>
        <p:spPr>
          <a:xfrm rot="5460000">
            <a:off x="2470389" y="2352892"/>
            <a:ext cx="753515" cy="689582"/>
          </a:xfrm>
          <a:prstGeom prst="homePlate">
            <a:avLst/>
          </a:prstGeom>
          <a:solidFill>
            <a:srgbClr val="0077FF">
              <a:alpha val="100000"/>
            </a:srgbClr>
          </a:solidFill>
        </p:spPr>
        <p:txBody>
          <a:bodyPr vert="horz" wrap="square" lIns="0" tIns="0" rIns="0" bIns="0" rtlCol="0" anchor="ctr"/>
          <a:lstStyle/>
          <a:p>
            <a:pPr algn="ctr"/>
            <a:endParaRPr kumimoji="1" lang="zh-CN" altLang="en-US"/>
          </a:p>
        </p:txBody>
      </p:sp>
      <p:sp>
        <p:nvSpPr>
          <p:cNvPr id="12" name="标题 1"/>
          <p:cNvSpPr txBox="1"/>
          <p:nvPr/>
        </p:nvSpPr>
        <p:spPr>
          <a:xfrm rot="5460000">
            <a:off x="2470389" y="5146892"/>
            <a:ext cx="753515" cy="689582"/>
          </a:xfrm>
          <a:prstGeom prst="homePlate">
            <a:avLst/>
          </a:prstGeom>
          <a:solidFill>
            <a:srgbClr val="0077FF">
              <a:alpha val="100000"/>
            </a:srgbClr>
          </a:solidFill>
        </p:spPr>
        <p:txBody>
          <a:bodyPr vert="horz" wrap="square" lIns="0" tIns="0" rIns="0" bIns="0" rtlCol="0" anchor="ctr"/>
          <a:lstStyle/>
          <a:p>
            <a:pPr algn="ctr"/>
            <a:endParaRPr kumimoji="1" lang="zh-CN" altLang="en-US"/>
          </a:p>
        </p:txBody>
      </p:sp>
      <p:sp>
        <p:nvSpPr>
          <p:cNvPr id="13" name="标题 1"/>
          <p:cNvSpPr txBox="1"/>
          <p:nvPr/>
        </p:nvSpPr>
        <p:spPr>
          <a:xfrm rot="5460000">
            <a:off x="2470389" y="4219792"/>
            <a:ext cx="753515" cy="689582"/>
          </a:xfrm>
          <a:prstGeom prst="homePlate">
            <a:avLst/>
          </a:prstGeom>
          <a:solidFill>
            <a:srgbClr val="0077FF">
              <a:alpha val="100000"/>
            </a:srgbClr>
          </a:solidFill>
        </p:spPr>
        <p:txBody>
          <a:bodyPr vert="horz" wrap="square" lIns="0" tIns="0" rIns="0" bIns="0" rtlCol="0" anchor="ctr"/>
          <a:lstStyle/>
          <a:p>
            <a:pPr algn="ctr"/>
            <a:endParaRPr kumimoji="1" lang="zh-CN" altLang="en-US"/>
          </a:p>
        </p:txBody>
      </p:sp>
      <p:sp>
        <p:nvSpPr>
          <p:cNvPr id="14" name="标题 1"/>
          <p:cNvSpPr txBox="1"/>
          <p:nvPr/>
        </p:nvSpPr>
        <p:spPr>
          <a:xfrm rot="5460000">
            <a:off x="2470389" y="3279992"/>
            <a:ext cx="753515" cy="689582"/>
          </a:xfrm>
          <a:prstGeom prst="homePlate">
            <a:avLst/>
          </a:prstGeom>
          <a:solidFill>
            <a:srgbClr val="0077FF">
              <a:alpha val="100000"/>
            </a:srgbClr>
          </a:solidFill>
        </p:spPr>
        <p:txBody>
          <a:bodyPr vert="horz" wrap="square" lIns="0" tIns="0" rIns="0" bIns="0" rtlCol="0" anchor="ctr"/>
          <a:lstStyle/>
          <a:p>
            <a:pPr algn="ctr"/>
            <a:endParaRPr kumimoji="1" lang="zh-CN" altLang="en-US"/>
          </a:p>
        </p:txBody>
      </p:sp>
      <p:sp>
        <p:nvSpPr>
          <p:cNvPr id="15" name="标题 1"/>
          <p:cNvSpPr txBox="1"/>
          <p:nvPr/>
        </p:nvSpPr>
        <p:spPr>
          <a:xfrm>
            <a:off x="658461" y="3527242"/>
            <a:ext cx="2540000" cy="355600"/>
          </a:xfrm>
          <a:prstGeom prst="rect">
            <a:avLst/>
          </a:prstGeom>
          <a:noFill/>
        </p:spPr>
        <p:txBody>
          <a:bodyPr vert="horz" wrap="square" lIns="0" tIns="0" rIns="0" bIns="0" rtlCol="0" anchor="ctr">
            <a:spAutoFit/>
          </a:bodyPr>
          <a:lstStyle/>
          <a:p>
            <a:pPr algn="l"/>
            <a:r>
              <a:rPr kumimoji="1" lang="en-US" altLang="zh-CN" sz="2500" dirty="0">
                <a:ln w="12700">
                  <a:noFill/>
                </a:ln>
                <a:solidFill>
                  <a:srgbClr val="333333">
                    <a:alpha val="100000"/>
                  </a:srgbClr>
                </a:solidFill>
                <a:latin typeface="Poppins"/>
                <a:ea typeface="Poppins"/>
                <a:cs typeface="Poppins"/>
              </a:rPr>
              <a:t>AI Analysis
</a:t>
            </a:r>
            <a:endParaRPr kumimoji="1" lang="zh-CN" altLang="en-US" dirty="0"/>
          </a:p>
        </p:txBody>
      </p:sp>
      <p:sp>
        <p:nvSpPr>
          <p:cNvPr id="16" name="标题 1"/>
          <p:cNvSpPr txBox="1"/>
          <p:nvPr/>
        </p:nvSpPr>
        <p:spPr>
          <a:xfrm>
            <a:off x="756903" y="4442035"/>
            <a:ext cx="2540000" cy="355600"/>
          </a:xfrm>
          <a:prstGeom prst="rect">
            <a:avLst/>
          </a:prstGeom>
          <a:noFill/>
        </p:spPr>
        <p:txBody>
          <a:bodyPr vert="horz" wrap="square" lIns="0" tIns="0" rIns="0" bIns="0" rtlCol="0" anchor="ctr">
            <a:spAutoFit/>
          </a:bodyPr>
          <a:lstStyle/>
          <a:p>
            <a:pPr algn="l"/>
            <a:r>
              <a:rPr kumimoji="1" lang="en-US" altLang="zh-CN" sz="2500" dirty="0">
                <a:ln w="12700">
                  <a:noFill/>
                </a:ln>
                <a:solidFill>
                  <a:srgbClr val="333333">
                    <a:alpha val="100000"/>
                  </a:srgbClr>
                </a:solidFill>
                <a:latin typeface="Poppins"/>
                <a:ea typeface="Poppins"/>
                <a:cs typeface="Poppins"/>
              </a:rPr>
              <a:t>Reporting
</a:t>
            </a:r>
            <a:endParaRPr kumimoji="1" lang="zh-CN" altLang="en-US" dirty="0"/>
          </a:p>
        </p:txBody>
      </p:sp>
      <p:sp>
        <p:nvSpPr>
          <p:cNvPr id="17" name="标题 1"/>
          <p:cNvSpPr txBox="1"/>
          <p:nvPr/>
        </p:nvSpPr>
        <p:spPr>
          <a:xfrm>
            <a:off x="1106394" y="5363016"/>
            <a:ext cx="2540000" cy="355600"/>
          </a:xfrm>
          <a:prstGeom prst="rect">
            <a:avLst/>
          </a:prstGeom>
          <a:noFill/>
        </p:spPr>
        <p:txBody>
          <a:bodyPr vert="horz" wrap="square" lIns="0" tIns="0" rIns="0" bIns="0" rtlCol="0" anchor="ctr">
            <a:spAutoFit/>
          </a:bodyPr>
          <a:lstStyle/>
          <a:p>
            <a:pPr algn="l"/>
            <a:r>
              <a:rPr kumimoji="1" lang="en-US" altLang="zh-CN" sz="2500" dirty="0">
                <a:ln w="12700">
                  <a:noFill/>
                </a:ln>
                <a:solidFill>
                  <a:srgbClr val="333333">
                    <a:alpha val="100000"/>
                  </a:srgbClr>
                </a:solidFill>
                <a:latin typeface="Poppins"/>
                <a:ea typeface="Poppins"/>
                <a:cs typeface="Poppins"/>
              </a:rPr>
              <a:t>Security
</a:t>
            </a:r>
            <a:endParaRPr kumimoji="1" lang="zh-CN" altLang="en-US" dirty="0"/>
          </a:p>
        </p:txBody>
      </p:sp>
      <p:sp>
        <p:nvSpPr>
          <p:cNvPr id="18" name="标题 1"/>
          <p:cNvSpPr txBox="1"/>
          <p:nvPr/>
        </p:nvSpPr>
        <p:spPr>
          <a:xfrm>
            <a:off x="3211221" y="3298642"/>
            <a:ext cx="3111500" cy="457200"/>
          </a:xfrm>
          <a:prstGeom prst="rect">
            <a:avLst/>
          </a:prstGeom>
          <a:noFill/>
        </p:spPr>
        <p:txBody>
          <a:bodyPr vert="horz" wrap="square" lIns="0" tIns="0" rIns="0" bIns="0" rtlCol="0" anchor="ctr">
            <a:spAutoFit/>
          </a:bodyPr>
          <a:lstStyle/>
          <a:p>
            <a:pPr algn="ctr"/>
            <a:r>
              <a:rPr kumimoji="1" lang="en-US" altLang="zh-CN" sz="1600" dirty="0">
                <a:ln w="12700">
                  <a:noFill/>
                </a:ln>
                <a:solidFill>
                  <a:srgbClr val="333333">
                    <a:alpha val="100000"/>
                  </a:srgbClr>
                </a:solidFill>
                <a:latin typeface="Poppins"/>
                <a:ea typeface="Poppins"/>
                <a:cs typeface="Poppins"/>
              </a:rPr>
              <a:t>Processes and interprets data
</a:t>
            </a:r>
            <a:endParaRPr kumimoji="1" lang="zh-CN" altLang="en-US" dirty="0"/>
          </a:p>
        </p:txBody>
      </p:sp>
      <p:sp>
        <p:nvSpPr>
          <p:cNvPr id="19" name="标题 1"/>
          <p:cNvSpPr txBox="1"/>
          <p:nvPr/>
        </p:nvSpPr>
        <p:spPr>
          <a:xfrm>
            <a:off x="2996529" y="4217573"/>
            <a:ext cx="3262021" cy="523220"/>
          </a:xfrm>
          <a:prstGeom prst="rect">
            <a:avLst/>
          </a:prstGeom>
          <a:noFill/>
        </p:spPr>
        <p:txBody>
          <a:bodyPr vert="horz" wrap="square" lIns="0" tIns="0" rIns="0" bIns="0" rtlCol="0" anchor="ctr">
            <a:spAutoFit/>
          </a:bodyPr>
          <a:lstStyle/>
          <a:p>
            <a:pPr algn="ctr"/>
            <a:r>
              <a:rPr kumimoji="1" lang="en-US" altLang="zh-CN" sz="1700" dirty="0">
                <a:ln w="12700">
                  <a:noFill/>
                </a:ln>
                <a:solidFill>
                  <a:srgbClr val="333333">
                    <a:alpha val="100000"/>
                  </a:srgbClr>
                </a:solidFill>
                <a:latin typeface="Poppins"/>
                <a:ea typeface="Poppins"/>
                <a:cs typeface="Poppins"/>
              </a:rPr>
              <a:t>Presents insights to users
</a:t>
            </a:r>
            <a:endParaRPr kumimoji="1" lang="zh-CN" altLang="en-US" dirty="0"/>
          </a:p>
        </p:txBody>
      </p:sp>
      <p:sp>
        <p:nvSpPr>
          <p:cNvPr id="20" name="标题 1"/>
          <p:cNvSpPr txBox="1"/>
          <p:nvPr/>
        </p:nvSpPr>
        <p:spPr>
          <a:xfrm>
            <a:off x="3198461" y="5180423"/>
            <a:ext cx="4049358" cy="492443"/>
          </a:xfrm>
          <a:prstGeom prst="rect">
            <a:avLst/>
          </a:prstGeom>
          <a:noFill/>
        </p:spPr>
        <p:txBody>
          <a:bodyPr vert="horz" wrap="square" lIns="0" tIns="0" rIns="0" bIns="0" rtlCol="0" anchor="ctr">
            <a:spAutoFit/>
          </a:bodyPr>
          <a:lstStyle/>
          <a:p>
            <a:pPr algn="ctr"/>
            <a:r>
              <a:rPr kumimoji="1" lang="en-US" altLang="zh-CN" sz="1600" dirty="0">
                <a:ln w="12700">
                  <a:noFill/>
                </a:ln>
                <a:solidFill>
                  <a:srgbClr val="333333">
                    <a:alpha val="100000"/>
                  </a:srgbClr>
                </a:solidFill>
                <a:latin typeface="Poppins"/>
                <a:ea typeface="Poppins"/>
                <a:cs typeface="Poppins"/>
              </a:rPr>
              <a:t>Protects user data and system integrity
</a:t>
            </a:r>
            <a:endParaRPr kumimoji="1" lang="zh-CN" altLang="en-US" dirty="0"/>
          </a:p>
        </p:txBody>
      </p:sp>
      <p:sp>
        <p:nvSpPr>
          <p:cNvPr id="21" name="标题 1"/>
          <p:cNvSpPr txBox="1"/>
          <p:nvPr/>
        </p:nvSpPr>
        <p:spPr>
          <a:xfrm>
            <a:off x="586293" y="6187222"/>
            <a:ext cx="5602598" cy="553998"/>
          </a:xfrm>
          <a:prstGeom prst="rect">
            <a:avLst/>
          </a:prstGeom>
          <a:noFill/>
        </p:spPr>
        <p:txBody>
          <a:bodyPr vert="horz" wrap="square" lIns="0" tIns="0" rIns="0" bIns="0" rtlCol="0" anchor="ctr">
            <a:spAutoFit/>
          </a:bodyPr>
          <a:lstStyle/>
          <a:p>
            <a:pPr algn="ctr"/>
            <a:r>
              <a:rPr kumimoji="1" lang="en-US" altLang="zh-CN" dirty="0">
                <a:ln w="12700">
                  <a:noFill/>
                </a:ln>
                <a:latin typeface="Poppins"/>
                <a:ea typeface="Poppins"/>
                <a:cs typeface="Poppins"/>
              </a:rPr>
              <a:t>Emphasis on modular, secure communication between agents</a:t>
            </a:r>
            <a:endParaRPr kumimoji="1" lang="zh-CN" altLang="en-US" dirty="0"/>
          </a:p>
        </p:txBody>
      </p:sp>
      <p:sp>
        <p:nvSpPr>
          <p:cNvPr id="25" name="标题 1">
            <a:extLst>
              <a:ext uri="{FF2B5EF4-FFF2-40B4-BE49-F238E27FC236}">
                <a16:creationId xmlns:a16="http://schemas.microsoft.com/office/drawing/2014/main" id="{6905DAE2-4D67-D360-8B15-149B8AC28D08}"/>
              </a:ext>
            </a:extLst>
          </p:cNvPr>
          <p:cNvSpPr txBox="1"/>
          <p:nvPr/>
        </p:nvSpPr>
        <p:spPr>
          <a:xfrm>
            <a:off x="8883862" y="5794357"/>
            <a:ext cx="3055873" cy="907247"/>
          </a:xfrm>
          <a:prstGeom prst="roundRect">
            <a:avLst/>
          </a:prstGeom>
          <a:gradFill>
            <a:gsLst>
              <a:gs pos="0">
                <a:schemeClr val="accent1"/>
              </a:gs>
              <a:gs pos="100000">
                <a:schemeClr val="accent1">
                  <a:lumMod val="75000"/>
                </a:schemeClr>
              </a:gs>
            </a:gsLst>
            <a:lin ang="8100000" scaled="0"/>
          </a:gradFill>
          <a:ln w="12700" cap="sq">
            <a:noFill/>
            <a:miter/>
          </a:ln>
        </p:spPr>
        <p:txBody>
          <a:bodyPr vert="horz" wrap="square" lIns="91440" tIns="45720" rIns="91440" bIns="45720" rtlCol="0" anchor="ctr"/>
          <a:lstStyle/>
          <a:p>
            <a:pPr algn="ctr"/>
            <a:endParaRPr kumimoji="1" lang="zh-CN" altLang="en-US"/>
          </a:p>
        </p:txBody>
      </p:sp>
      <p:pic>
        <p:nvPicPr>
          <p:cNvPr id="26" name="Picture 25">
            <a:extLst>
              <a:ext uri="{FF2B5EF4-FFF2-40B4-BE49-F238E27FC236}">
                <a16:creationId xmlns:a16="http://schemas.microsoft.com/office/drawing/2014/main" id="{C78989CA-A56C-E727-7E25-9B2FA5FB1F28}"/>
              </a:ext>
            </a:extLst>
          </p:cNvPr>
          <p:cNvPicPr>
            <a:picLocks noChangeAspect="1"/>
          </p:cNvPicPr>
          <p:nvPr/>
        </p:nvPicPr>
        <p:blipFill>
          <a:blip r:embed="rId5">
            <a:alphaModFix/>
          </a:blip>
          <a:srcRect/>
          <a:stretch>
            <a:fillRect/>
          </a:stretch>
        </p:blipFill>
        <p:spPr>
          <a:xfrm>
            <a:off x="7853746" y="5045549"/>
            <a:ext cx="3414099" cy="3983115"/>
          </a:xfrm>
          <a:prstGeom prst="rect">
            <a:avLst/>
          </a:prstGeom>
          <a:noFill/>
          <a:ln>
            <a:noFill/>
          </a:ln>
        </p:spPr>
      </p:pic>
      <p:pic>
        <p:nvPicPr>
          <p:cNvPr id="27" name="Slide 3">
            <a:hlinkClick r:id="" action="ppaction://media"/>
            <a:extLst>
              <a:ext uri="{FF2B5EF4-FFF2-40B4-BE49-F238E27FC236}">
                <a16:creationId xmlns:a16="http://schemas.microsoft.com/office/drawing/2014/main" id="{84C0C203-E65F-0459-32C4-7E88B3CD71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497496" y="5874401"/>
            <a:ext cx="716560" cy="7165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5674"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711974" y="688890"/>
            <a:ext cx="10768051" cy="468000"/>
          </a:xfrm>
          <a:prstGeom prst="rect">
            <a:avLst/>
          </a:prstGeom>
          <a:noFill/>
          <a:ln>
            <a:noFill/>
          </a:ln>
        </p:spPr>
        <p:txBody>
          <a:bodyPr vert="horz" wrap="square" lIns="0" tIns="0" rIns="0" bIns="0" rtlCol="0" anchor="ctr"/>
          <a:lstStyle/>
          <a:p>
            <a:pPr algn="l"/>
            <a:r>
              <a:rPr kumimoji="1" lang="en-US" altLang="zh-CN" sz="2400" dirty="0">
                <a:ln w="12700">
                  <a:noFill/>
                </a:ln>
                <a:solidFill>
                  <a:srgbClr val="0077FF">
                    <a:alpha val="100000"/>
                  </a:srgbClr>
                </a:solidFill>
                <a:latin typeface="poppins-bold"/>
                <a:ea typeface="poppins-bold"/>
                <a:cs typeface="poppins-bold"/>
              </a:rPr>
              <a:t>T</a:t>
            </a:r>
            <a:r>
              <a:rPr kumimoji="1" lang="en-US" altLang="zh-CN" sz="2400" dirty="0">
                <a:ln w="12700">
                  <a:noFill/>
                </a:ln>
                <a:solidFill>
                  <a:srgbClr val="262626">
                    <a:alpha val="100000"/>
                  </a:srgbClr>
                </a:solidFill>
                <a:latin typeface="poppins-bold"/>
                <a:ea typeface="poppins-bold"/>
                <a:cs typeface="poppins-bold"/>
              </a:rPr>
              <a:t>echnologies and </a:t>
            </a:r>
            <a:r>
              <a:rPr kumimoji="1" lang="en-US" altLang="zh-CN" sz="2400" dirty="0">
                <a:ln w="12700">
                  <a:noFill/>
                </a:ln>
                <a:solidFill>
                  <a:srgbClr val="0077FF">
                    <a:alpha val="100000"/>
                  </a:srgbClr>
                </a:solidFill>
                <a:latin typeface="poppins-bold"/>
                <a:ea typeface="poppins-bold"/>
                <a:cs typeface="poppins-bold"/>
              </a:rPr>
              <a:t>M</a:t>
            </a:r>
            <a:r>
              <a:rPr kumimoji="1" lang="en-US" altLang="zh-CN" sz="2400" dirty="0">
                <a:ln w="12700">
                  <a:noFill/>
                </a:ln>
                <a:solidFill>
                  <a:srgbClr val="262626">
                    <a:alpha val="100000"/>
                  </a:srgbClr>
                </a:solidFill>
                <a:latin typeface="poppins-bold"/>
                <a:ea typeface="poppins-bold"/>
                <a:cs typeface="poppins-bold"/>
              </a:rPr>
              <a:t>ethods
</a:t>
            </a:r>
            <a:endParaRPr kumimoji="1" lang="zh-CN" altLang="en-US" sz="1600" dirty="0"/>
          </a:p>
        </p:txBody>
      </p:sp>
      <p:sp>
        <p:nvSpPr>
          <p:cNvPr id="4"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graphicFrame>
        <p:nvGraphicFramePr>
          <p:cNvPr id="6" name="表格 6"/>
          <p:cNvGraphicFramePr>
            <a:graphicFrameLocks noGrp="1"/>
          </p:cNvGraphicFramePr>
          <p:nvPr>
            <p:extLst>
              <p:ext uri="{D42A27DB-BD31-4B8C-83A1-F6EECF244321}">
                <p14:modId xmlns:p14="http://schemas.microsoft.com/office/powerpoint/2010/main" val="2345140283"/>
              </p:ext>
            </p:extLst>
          </p:nvPr>
        </p:nvGraphicFramePr>
        <p:xfrm>
          <a:off x="2438400" y="1371600"/>
          <a:ext cx="9384254" cy="5143501"/>
        </p:xfrm>
        <a:graphic>
          <a:graphicData uri="http://schemas.openxmlformats.org/drawingml/2006/table">
            <a:tbl>
              <a:tblPr/>
              <a:tblGrid>
                <a:gridCol w="1202358">
                  <a:extLst>
                    <a:ext uri="{9D8B030D-6E8A-4147-A177-3AD203B41FA5}">
                      <a16:colId xmlns:a16="http://schemas.microsoft.com/office/drawing/2014/main" val="20000"/>
                    </a:ext>
                  </a:extLst>
                </a:gridCol>
                <a:gridCol w="1202358">
                  <a:extLst>
                    <a:ext uri="{9D8B030D-6E8A-4147-A177-3AD203B41FA5}">
                      <a16:colId xmlns:a16="http://schemas.microsoft.com/office/drawing/2014/main" val="20001"/>
                    </a:ext>
                  </a:extLst>
                </a:gridCol>
                <a:gridCol w="1753031">
                  <a:extLst>
                    <a:ext uri="{9D8B030D-6E8A-4147-A177-3AD203B41FA5}">
                      <a16:colId xmlns:a16="http://schemas.microsoft.com/office/drawing/2014/main" val="20002"/>
                    </a:ext>
                  </a:extLst>
                </a:gridCol>
                <a:gridCol w="651684">
                  <a:extLst>
                    <a:ext uri="{9D8B030D-6E8A-4147-A177-3AD203B41FA5}">
                      <a16:colId xmlns:a16="http://schemas.microsoft.com/office/drawing/2014/main" val="20003"/>
                    </a:ext>
                  </a:extLst>
                </a:gridCol>
                <a:gridCol w="4574823">
                  <a:extLst>
                    <a:ext uri="{9D8B030D-6E8A-4147-A177-3AD203B41FA5}">
                      <a16:colId xmlns:a16="http://schemas.microsoft.com/office/drawing/2014/main" val="20004"/>
                    </a:ext>
                  </a:extLst>
                </a:gridCol>
              </a:tblGrid>
              <a:tr h="1344706">
                <a:tc gridSpan="3">
                  <a:txBody>
                    <a:bodyPr/>
                    <a:lstStyle/>
                    <a:p>
                      <a:pPr algn="l"/>
                      <a:endParaRPr lang="zh-CN" altLang="en-US" dirty="0"/>
                    </a:p>
                  </a:txBody>
                  <a:tcPr anchor="ctr">
                    <a:lnL w="0" cap="flat" cmpd="sng" algn="ctr">
                      <a:solidFill>
                        <a:schemeClr val="bg1"/>
                      </a:solidFill>
                      <a:prstDash val="solid"/>
                    </a:lnL>
                    <a:lnR w="0" cap="flat" cmpd="sng" algn="ctr">
                      <a:solidFill>
                        <a:schemeClr val="bg1"/>
                      </a:solidFill>
                      <a:prstDash val="solid"/>
                    </a:lnR>
                    <a:lnT w="0" cap="flat" cmpd="sng" algn="ctr">
                      <a:solidFill>
                        <a:schemeClr val="bg1"/>
                      </a:solidFill>
                      <a:prstDash val="solid"/>
                    </a:lnT>
                    <a:lnB w="25400" cap="flat" cmpd="sng" algn="ctr">
                      <a:solidFill>
                        <a:schemeClr val="bg1"/>
                      </a:solidFill>
                      <a:prstDash val="solid"/>
                    </a:lnB>
                    <a:solidFill>
                      <a:schemeClr val="accent1"/>
                    </a:solidFill>
                  </a:tcPr>
                </a:tc>
                <a:tc hMerge="1">
                  <a:txBody>
                    <a:bodyPr/>
                    <a:lstStyle/>
                    <a:p>
                      <a:endParaRPr lang="zh-CN" altLang="en-US" dirty="0"/>
                    </a:p>
                  </a:txBody>
                  <a:tcPr/>
                </a:tc>
                <a:tc hMerge="1">
                  <a:txBody>
                    <a:bodyPr/>
                    <a:lstStyle/>
                    <a:p>
                      <a:endParaRPr lang="zh-CN" altLang="en-US" dirty="0"/>
                    </a:p>
                  </a:txBody>
                  <a:tcPr/>
                </a:tc>
                <a:tc gridSpan="2">
                  <a:txBody>
                    <a:bodyPr/>
                    <a:lstStyle/>
                    <a:p>
                      <a:pPr algn="l"/>
                      <a:endParaRPr lang="zh-CN" altLang="en-US" dirty="0"/>
                    </a:p>
                  </a:txBody>
                  <a:tcPr anchor="ctr">
                    <a:lnL w="0" cap="flat" cmpd="sng" algn="ctr">
                      <a:solidFill>
                        <a:schemeClr val="bg1"/>
                      </a:solidFill>
                      <a:prstDash val="solid"/>
                    </a:lnL>
                    <a:lnR w="0" cap="flat" cmpd="sng" algn="ctr">
                      <a:solidFill>
                        <a:schemeClr val="bg1"/>
                      </a:solidFill>
                      <a:prstDash val="solid"/>
                    </a:lnR>
                    <a:lnT w="0" cap="flat" cmpd="sng" algn="ctr">
                      <a:solidFill>
                        <a:schemeClr val="bg1"/>
                      </a:solidFill>
                      <a:prstDash val="solid"/>
                    </a:lnT>
                    <a:lnB w="25400" cap="flat" cmpd="sng" algn="ctr">
                      <a:solidFill>
                        <a:schemeClr val="bg1"/>
                      </a:solidFill>
                      <a:prstDash val="solid"/>
                    </a:lnB>
                    <a:solidFill>
                      <a:schemeClr val="accent1"/>
                    </a:solidFill>
                  </a:tcPr>
                </a:tc>
                <a:tc hMerge="1">
                  <a:txBody>
                    <a:bodyPr/>
                    <a:lstStyle/>
                    <a:p>
                      <a:endParaRPr lang="zh-CN" altLang="en-US" dirty="0"/>
                    </a:p>
                  </a:txBody>
                  <a:tcPr/>
                </a:tc>
                <a:extLst>
                  <a:ext uri="{0D108BD9-81ED-4DB2-BD59-A6C34878D82A}">
                    <a16:rowId xmlns:a16="http://schemas.microsoft.com/office/drawing/2014/main" val="10000"/>
                  </a:ext>
                </a:extLst>
              </a:tr>
              <a:tr h="1266265">
                <a:tc gridSpan="3">
                  <a:txBody>
                    <a:bodyPr/>
                    <a:lstStyle/>
                    <a:p>
                      <a:pPr algn="l"/>
                      <a:endParaRPr lang="zh-CN" altLang="en-US" dirty="0"/>
                    </a:p>
                  </a:txBody>
                  <a:tcPr anchor="ctr">
                    <a:lnL w="0" cap="flat" cmpd="sng" algn="ctr">
                      <a:solidFill>
                        <a:schemeClr val="accent1">
                          <a:lumMod val="20000"/>
                          <a:lumOff val="80000"/>
                        </a:schemeClr>
                      </a:solidFill>
                      <a:prstDash val="solid"/>
                    </a:lnL>
                    <a:lnR w="0" cap="flat" cmpd="sng" algn="ctr">
                      <a:solidFill>
                        <a:schemeClr val="accent1">
                          <a:lumMod val="20000"/>
                          <a:lumOff val="80000"/>
                        </a:schemeClr>
                      </a:solidFill>
                      <a:prstDash val="solid"/>
                    </a:lnR>
                    <a:lnT w="25400" cap="flat" cmpd="sng" algn="ctr">
                      <a:solidFill>
                        <a:schemeClr val="bg1"/>
                      </a:solidFill>
                      <a:prstDash val="solid"/>
                      <a:round/>
                      <a:headEnd type="none" w="med" len="med"/>
                      <a:tailEnd type="none" w="med" len="med"/>
                    </a:lnT>
                    <a:lnB w="0" cap="flat" cmpd="sng" algn="ctr">
                      <a:solidFill>
                        <a:schemeClr val="accent1">
                          <a:lumMod val="20000"/>
                          <a:lumOff val="80000"/>
                        </a:schemeClr>
                      </a:solidFill>
                      <a:prstDash val="solid"/>
                    </a:lnB>
                    <a:solidFill>
                      <a:schemeClr val="accent1">
                        <a:lumMod val="20000"/>
                        <a:lumOff val="80000"/>
                      </a:schemeClr>
                    </a:solidFill>
                  </a:tcPr>
                </a:tc>
                <a:tc hMerge="1">
                  <a:txBody>
                    <a:bodyPr/>
                    <a:lstStyle/>
                    <a:p>
                      <a:endParaRPr lang="zh-CN" altLang="en-US" dirty="0"/>
                    </a:p>
                  </a:txBody>
                  <a:tcPr/>
                </a:tc>
                <a:tc hMerge="1">
                  <a:txBody>
                    <a:bodyPr/>
                    <a:lstStyle/>
                    <a:p>
                      <a:endParaRPr lang="zh-CN" altLang="en-US" dirty="0"/>
                    </a:p>
                  </a:txBody>
                  <a:tcPr/>
                </a:tc>
                <a:tc gridSpan="2">
                  <a:txBody>
                    <a:bodyPr/>
                    <a:lstStyle/>
                    <a:p>
                      <a:pPr algn="l"/>
                      <a:endParaRPr lang="zh-CN" altLang="en-US" dirty="0"/>
                    </a:p>
                  </a:txBody>
                  <a:tcPr anchor="ctr">
                    <a:lnL w="0" cap="flat" cmpd="sng" algn="ctr">
                      <a:solidFill>
                        <a:schemeClr val="accent1">
                          <a:lumMod val="20000"/>
                          <a:lumOff val="80000"/>
                        </a:schemeClr>
                      </a:solidFill>
                      <a:prstDash val="solid"/>
                    </a:lnL>
                    <a:lnR w="0" cap="flat" cmpd="sng" algn="ctr">
                      <a:solidFill>
                        <a:schemeClr val="accent1">
                          <a:lumMod val="20000"/>
                          <a:lumOff val="80000"/>
                        </a:schemeClr>
                      </a:solidFill>
                      <a:prstDash val="solid"/>
                    </a:lnR>
                    <a:lnT w="25400" cap="flat" cmpd="sng" algn="ctr">
                      <a:solidFill>
                        <a:schemeClr val="bg1"/>
                      </a:solidFill>
                      <a:prstDash val="solid"/>
                      <a:round/>
                      <a:headEnd type="none" w="med" len="med"/>
                      <a:tailEnd type="none" w="med" len="med"/>
                    </a:lnT>
                    <a:lnB w="0" cap="flat" cmpd="sng" algn="ctr">
                      <a:solidFill>
                        <a:schemeClr val="accent1">
                          <a:lumMod val="20000"/>
                          <a:lumOff val="80000"/>
                        </a:schemeClr>
                      </a:solidFill>
                      <a:prstDash val="solid"/>
                    </a:lnB>
                    <a:solidFill>
                      <a:schemeClr val="accent1">
                        <a:lumMod val="20000"/>
                        <a:lumOff val="80000"/>
                      </a:schemeClr>
                    </a:solidFill>
                  </a:tcPr>
                </a:tc>
                <a:tc hMerge="1">
                  <a:txBody>
                    <a:bodyPr/>
                    <a:lstStyle/>
                    <a:p>
                      <a:endParaRPr lang="zh-CN" altLang="en-US" dirty="0"/>
                    </a:p>
                  </a:txBody>
                  <a:tcPr/>
                </a:tc>
                <a:extLst>
                  <a:ext uri="{0D108BD9-81ED-4DB2-BD59-A6C34878D82A}">
                    <a16:rowId xmlns:a16="http://schemas.microsoft.com/office/drawing/2014/main" val="10001"/>
                  </a:ext>
                </a:extLst>
              </a:tr>
              <a:tr h="1266265">
                <a:tc gridSpan="3">
                  <a:txBody>
                    <a:bodyPr/>
                    <a:lstStyle/>
                    <a:p>
                      <a:pPr algn="l"/>
                      <a:endParaRPr lang="zh-CN" altLang="en-US" dirty="0"/>
                    </a:p>
                  </a:txBody>
                  <a:tcPr anchor="ctr">
                    <a:lnL w="0" cap="flat" cmpd="sng" algn="ctr">
                      <a:solidFill>
                        <a:schemeClr val="tx1"/>
                      </a:solidFill>
                      <a:prstDash val="solid"/>
                    </a:lnL>
                    <a:lnR w="0" cap="flat" cmpd="sng" algn="ctr">
                      <a:solidFill>
                        <a:schemeClr val="tx1"/>
                      </a:solidFill>
                      <a:prstDash val="sysDash"/>
                    </a:lnR>
                    <a:lnT w="0" cap="flat" cmpd="sng" algn="ctr">
                      <a:solidFill>
                        <a:schemeClr val="accent1">
                          <a:lumMod val="20000"/>
                          <a:lumOff val="80000"/>
                        </a:schemeClr>
                      </a:solidFill>
                      <a:prstDash val="solid"/>
                      <a:round/>
                      <a:headEnd type="none" w="med" len="med"/>
                      <a:tailEnd type="none" w="med" len="med"/>
                    </a:lnT>
                    <a:lnB w="0" cap="flat" cmpd="sng" algn="ctr">
                      <a:solidFill>
                        <a:schemeClr val="tx1"/>
                      </a:solidFill>
                      <a:prstDash val="solid"/>
                    </a:lnB>
                    <a:solidFill>
                      <a:srgbClr val="FFFFFF">
                        <a:alpha val="100000"/>
                      </a:srgbClr>
                    </a:solidFill>
                  </a:tcPr>
                </a:tc>
                <a:tc hMerge="1">
                  <a:txBody>
                    <a:bodyPr/>
                    <a:lstStyle/>
                    <a:p>
                      <a:endParaRPr lang="zh-CN" altLang="en-US" dirty="0"/>
                    </a:p>
                  </a:txBody>
                  <a:tcPr/>
                </a:tc>
                <a:tc hMerge="1">
                  <a:txBody>
                    <a:bodyPr/>
                    <a:lstStyle/>
                    <a:p>
                      <a:endParaRPr lang="zh-CN" altLang="en-US" dirty="0"/>
                    </a:p>
                  </a:txBody>
                  <a:tcPr/>
                </a:tc>
                <a:tc gridSpan="2">
                  <a:txBody>
                    <a:bodyPr/>
                    <a:lstStyle/>
                    <a:p>
                      <a:pPr algn="l"/>
                      <a:endParaRPr lang="zh-CN" altLang="en-US" dirty="0"/>
                    </a:p>
                  </a:txBody>
                  <a:tcPr anchor="ctr">
                    <a:lnL w="0" cap="flat" cmpd="sng" algn="ctr">
                      <a:solidFill>
                        <a:schemeClr val="tx1"/>
                      </a:solidFill>
                      <a:prstDash val="sysDash"/>
                    </a:lnL>
                    <a:lnR w="0" cap="flat" cmpd="sng" algn="ctr">
                      <a:solidFill>
                        <a:schemeClr val="tx1"/>
                      </a:solidFill>
                      <a:prstDash val="sysDash"/>
                    </a:lnR>
                    <a:lnT w="0" cap="flat" cmpd="sng" algn="ctr">
                      <a:solidFill>
                        <a:schemeClr val="accent1">
                          <a:lumMod val="20000"/>
                          <a:lumOff val="80000"/>
                        </a:schemeClr>
                      </a:solidFill>
                      <a:prstDash val="solid"/>
                      <a:round/>
                      <a:headEnd type="none" w="med" len="med"/>
                      <a:tailEnd type="none" w="med" len="med"/>
                    </a:lnT>
                    <a:lnB w="0" cap="flat" cmpd="sng" algn="ctr">
                      <a:solidFill>
                        <a:schemeClr val="tx1"/>
                      </a:solidFill>
                      <a:prstDash val="solid"/>
                    </a:lnB>
                    <a:solidFill>
                      <a:srgbClr val="FFFFFF">
                        <a:alpha val="100000"/>
                      </a:srgbClr>
                    </a:solidFill>
                  </a:tcPr>
                </a:tc>
                <a:tc hMerge="1">
                  <a:txBody>
                    <a:bodyPr/>
                    <a:lstStyle/>
                    <a:p>
                      <a:endParaRPr lang="zh-CN" altLang="en-US" dirty="0"/>
                    </a:p>
                  </a:txBody>
                  <a:tcPr/>
                </a:tc>
                <a:extLst>
                  <a:ext uri="{0D108BD9-81ED-4DB2-BD59-A6C34878D82A}">
                    <a16:rowId xmlns:a16="http://schemas.microsoft.com/office/drawing/2014/main" val="10002"/>
                  </a:ext>
                </a:extLst>
              </a:tr>
              <a:tr h="1266265">
                <a:tc gridSpan="3">
                  <a:txBody>
                    <a:bodyPr/>
                    <a:lstStyle/>
                    <a:p>
                      <a:pPr algn="l"/>
                      <a:endParaRPr lang="zh-CN" altLang="en-US" dirty="0"/>
                    </a:p>
                  </a:txBody>
                  <a:tcPr anchor="ctr">
                    <a:lnL w="0" cap="flat" cmpd="sng" algn="ctr">
                      <a:solidFill>
                        <a:schemeClr val="accent1">
                          <a:lumMod val="20000"/>
                          <a:lumOff val="80000"/>
                        </a:schemeClr>
                      </a:solidFill>
                      <a:prstDash val="solid"/>
                    </a:lnL>
                    <a:lnR w="0" cap="flat" cmpd="sng" algn="ctr">
                      <a:solidFill>
                        <a:schemeClr val="accent1">
                          <a:lumMod val="20000"/>
                          <a:lumOff val="80000"/>
                        </a:schemeClr>
                      </a:solidFill>
                      <a:prstDash val="solid"/>
                    </a:lnR>
                    <a:lnT w="0" cap="flat" cmpd="sng" algn="ctr">
                      <a:solidFill>
                        <a:schemeClr val="tx1"/>
                      </a:solidFill>
                      <a:prstDash val="solid"/>
                      <a:round/>
                      <a:headEnd type="none" w="med" len="med"/>
                      <a:tailEnd type="none" w="med" len="med"/>
                    </a:lnT>
                    <a:lnB w="0" cap="flat" cmpd="sng" algn="ctr">
                      <a:solidFill>
                        <a:schemeClr val="accent1">
                          <a:lumMod val="20000"/>
                          <a:lumOff val="80000"/>
                        </a:schemeClr>
                      </a:solidFill>
                      <a:prstDash val="solid"/>
                    </a:lnB>
                    <a:solidFill>
                      <a:schemeClr val="accent1">
                        <a:lumMod val="20000"/>
                        <a:lumOff val="80000"/>
                      </a:schemeClr>
                    </a:solidFill>
                  </a:tcPr>
                </a:tc>
                <a:tc hMerge="1">
                  <a:txBody>
                    <a:bodyPr/>
                    <a:lstStyle/>
                    <a:p>
                      <a:endParaRPr lang="zh-CN" altLang="en-US" dirty="0"/>
                    </a:p>
                  </a:txBody>
                  <a:tcPr/>
                </a:tc>
                <a:tc hMerge="1">
                  <a:txBody>
                    <a:bodyPr/>
                    <a:lstStyle/>
                    <a:p>
                      <a:endParaRPr lang="zh-CN" altLang="en-US" dirty="0"/>
                    </a:p>
                  </a:txBody>
                  <a:tcPr/>
                </a:tc>
                <a:tc gridSpan="2">
                  <a:txBody>
                    <a:bodyPr/>
                    <a:lstStyle/>
                    <a:p>
                      <a:pPr algn="l"/>
                      <a:endParaRPr lang="zh-CN" altLang="en-US" dirty="0"/>
                    </a:p>
                  </a:txBody>
                  <a:tcPr anchor="ctr">
                    <a:lnL w="0" cap="flat" cmpd="sng" algn="ctr">
                      <a:solidFill>
                        <a:schemeClr val="accent1">
                          <a:lumMod val="20000"/>
                          <a:lumOff val="80000"/>
                        </a:schemeClr>
                      </a:solidFill>
                      <a:prstDash val="solid"/>
                    </a:lnL>
                    <a:lnR w="0" cap="flat" cmpd="sng" algn="ctr">
                      <a:solidFill>
                        <a:schemeClr val="accent1">
                          <a:lumMod val="20000"/>
                          <a:lumOff val="80000"/>
                        </a:schemeClr>
                      </a:solidFill>
                      <a:prstDash val="solid"/>
                    </a:lnR>
                    <a:lnT w="0" cap="flat" cmpd="sng" algn="ctr">
                      <a:solidFill>
                        <a:schemeClr val="tx1"/>
                      </a:solidFill>
                      <a:prstDash val="solid"/>
                      <a:round/>
                      <a:headEnd type="none" w="med" len="med"/>
                      <a:tailEnd type="none" w="med" len="med"/>
                    </a:lnT>
                    <a:lnB w="0" cap="flat" cmpd="sng" algn="ctr">
                      <a:solidFill>
                        <a:schemeClr val="accent1">
                          <a:lumMod val="20000"/>
                          <a:lumOff val="80000"/>
                        </a:schemeClr>
                      </a:solidFill>
                      <a:prstDash val="solid"/>
                    </a:lnB>
                    <a:solidFill>
                      <a:schemeClr val="accent1">
                        <a:lumMod val="20000"/>
                        <a:lumOff val="80000"/>
                      </a:schemeClr>
                    </a:solidFill>
                  </a:tcPr>
                </a:tc>
                <a:tc hMerge="1">
                  <a:txBody>
                    <a:bodyPr/>
                    <a:lstStyle/>
                    <a:p>
                      <a:endParaRPr lang="zh-CN" altLang="en-US" dirty="0"/>
                    </a:p>
                  </a:txBody>
                  <a:tcPr/>
                </a:tc>
                <a:extLst>
                  <a:ext uri="{0D108BD9-81ED-4DB2-BD59-A6C34878D82A}">
                    <a16:rowId xmlns:a16="http://schemas.microsoft.com/office/drawing/2014/main" val="10003"/>
                  </a:ext>
                </a:extLst>
              </a:tr>
            </a:tbl>
          </a:graphicData>
        </a:graphic>
      </p:graphicFrame>
      <p:sp>
        <p:nvSpPr>
          <p:cNvPr id="7" name="标题 1"/>
          <p:cNvSpPr txBox="1"/>
          <p:nvPr/>
        </p:nvSpPr>
        <p:spPr>
          <a:xfrm>
            <a:off x="2582881" y="1665069"/>
            <a:ext cx="2935792" cy="1292662"/>
          </a:xfrm>
          <a:prstGeom prst="rect">
            <a:avLst/>
          </a:prstGeom>
          <a:noFill/>
        </p:spPr>
        <p:txBody>
          <a:bodyPr vert="horz" wrap="square" lIns="0" tIns="0" rIns="0" bIns="0" rtlCol="0" anchor="ctr">
            <a:spAutoFit/>
          </a:bodyPr>
          <a:lstStyle/>
          <a:p>
            <a:pPr algn="ctr"/>
            <a:r>
              <a:rPr kumimoji="1" lang="en-US" altLang="zh-CN" sz="2800" b="1" dirty="0">
                <a:ln w="12700">
                  <a:noFill/>
                </a:ln>
                <a:solidFill>
                  <a:srgbClr val="333333">
                    <a:alpha val="100000"/>
                  </a:srgbClr>
                </a:solidFill>
                <a:latin typeface="Poppins"/>
                <a:ea typeface="Poppins"/>
                <a:cs typeface="Poppins"/>
              </a:rPr>
              <a:t>Python Ecosystem
</a:t>
            </a:r>
            <a:endParaRPr kumimoji="1" lang="zh-CN" altLang="en-US" dirty="0"/>
          </a:p>
        </p:txBody>
      </p:sp>
      <p:sp>
        <p:nvSpPr>
          <p:cNvPr id="8" name="标题 1"/>
          <p:cNvSpPr txBox="1"/>
          <p:nvPr/>
        </p:nvSpPr>
        <p:spPr>
          <a:xfrm>
            <a:off x="8157285" y="1949423"/>
            <a:ext cx="2540000" cy="384721"/>
          </a:xfrm>
          <a:prstGeom prst="rect">
            <a:avLst/>
          </a:prstGeom>
          <a:noFill/>
        </p:spPr>
        <p:txBody>
          <a:bodyPr vert="horz" wrap="square" lIns="0" tIns="0" rIns="0" bIns="0" rtlCol="0" anchor="ctr">
            <a:spAutoFit/>
          </a:bodyPr>
          <a:lstStyle/>
          <a:p>
            <a:pPr marL="342900" indent="-342900" algn="l">
              <a:buFont typeface="Arial" panose="020B0604020202020204" pitchFamily="34" charset="0"/>
              <a:buChar char="•"/>
            </a:pPr>
            <a:r>
              <a:rPr kumimoji="1" lang="en-US" altLang="zh-CN" sz="2500" dirty="0">
                <a:ln w="12700">
                  <a:noFill/>
                </a:ln>
                <a:solidFill>
                  <a:srgbClr val="333333">
                    <a:alpha val="100000"/>
                  </a:srgbClr>
                </a:solidFill>
                <a:latin typeface="Poppins"/>
                <a:ea typeface="Poppins"/>
                <a:cs typeface="Poppins"/>
              </a:rPr>
              <a:t>seaborn</a:t>
            </a:r>
            <a:endParaRPr kumimoji="1" lang="zh-CN" altLang="en-US" dirty="0"/>
          </a:p>
        </p:txBody>
      </p:sp>
      <p:sp>
        <p:nvSpPr>
          <p:cNvPr id="9" name="标题 1"/>
          <p:cNvSpPr txBox="1"/>
          <p:nvPr/>
        </p:nvSpPr>
        <p:spPr>
          <a:xfrm>
            <a:off x="8157285" y="2334144"/>
            <a:ext cx="2540000" cy="384721"/>
          </a:xfrm>
          <a:prstGeom prst="rect">
            <a:avLst/>
          </a:prstGeom>
          <a:noFill/>
        </p:spPr>
        <p:txBody>
          <a:bodyPr vert="horz" wrap="square" lIns="0" tIns="0" rIns="0" bIns="0" rtlCol="0" anchor="ctr">
            <a:spAutoFit/>
          </a:bodyPr>
          <a:lstStyle/>
          <a:p>
            <a:pPr marL="342900" indent="-342900" algn="l">
              <a:buFont typeface="Arial" panose="020B0604020202020204" pitchFamily="34" charset="0"/>
              <a:buChar char="•"/>
            </a:pPr>
            <a:r>
              <a:rPr kumimoji="1" lang="en-US" altLang="zh-CN" sz="2500" dirty="0">
                <a:ln w="12700">
                  <a:noFill/>
                </a:ln>
                <a:solidFill>
                  <a:srgbClr val="333333">
                    <a:alpha val="100000"/>
                  </a:srgbClr>
                </a:solidFill>
                <a:latin typeface="Poppins"/>
                <a:ea typeface="Poppins"/>
                <a:cs typeface="Poppins"/>
              </a:rPr>
              <a:t>pandas</a:t>
            </a:r>
            <a:endParaRPr kumimoji="1" lang="zh-CN" altLang="en-US" dirty="0"/>
          </a:p>
        </p:txBody>
      </p:sp>
      <p:sp>
        <p:nvSpPr>
          <p:cNvPr id="10" name="标题 1"/>
          <p:cNvSpPr txBox="1"/>
          <p:nvPr/>
        </p:nvSpPr>
        <p:spPr>
          <a:xfrm>
            <a:off x="8157285" y="1508790"/>
            <a:ext cx="2540000" cy="384721"/>
          </a:xfrm>
          <a:prstGeom prst="rect">
            <a:avLst/>
          </a:prstGeom>
          <a:noFill/>
        </p:spPr>
        <p:txBody>
          <a:bodyPr vert="horz" wrap="square" lIns="0" tIns="0" rIns="0" bIns="0" rtlCol="0" anchor="ctr">
            <a:spAutoFit/>
          </a:bodyPr>
          <a:lstStyle/>
          <a:p>
            <a:pPr marL="342900" indent="-342900" algn="l">
              <a:buFont typeface="Arial" panose="020B0604020202020204" pitchFamily="34" charset="0"/>
              <a:buChar char="•"/>
            </a:pPr>
            <a:r>
              <a:rPr kumimoji="1" lang="en-US" altLang="zh-CN" sz="2500" dirty="0" err="1">
                <a:ln w="12700">
                  <a:noFill/>
                </a:ln>
                <a:solidFill>
                  <a:srgbClr val="333333">
                    <a:alpha val="100000"/>
                  </a:srgbClr>
                </a:solidFill>
                <a:latin typeface="Poppins"/>
                <a:ea typeface="Poppins"/>
                <a:cs typeface="Poppins"/>
              </a:rPr>
              <a:t>sklearn</a:t>
            </a:r>
            <a:endParaRPr kumimoji="1" lang="zh-CN" altLang="en-US" dirty="0"/>
          </a:p>
        </p:txBody>
      </p:sp>
      <p:sp>
        <p:nvSpPr>
          <p:cNvPr id="11" name="标题 1"/>
          <p:cNvSpPr txBox="1"/>
          <p:nvPr/>
        </p:nvSpPr>
        <p:spPr>
          <a:xfrm>
            <a:off x="2851224" y="2932123"/>
            <a:ext cx="2177378" cy="1292662"/>
          </a:xfrm>
          <a:prstGeom prst="rect">
            <a:avLst/>
          </a:prstGeom>
          <a:noFill/>
        </p:spPr>
        <p:txBody>
          <a:bodyPr vert="horz" wrap="square" lIns="0" tIns="0" rIns="0" bIns="0" rtlCol="0" anchor="ctr">
            <a:spAutoFit/>
          </a:bodyPr>
          <a:lstStyle/>
          <a:p>
            <a:pPr algn="ctr"/>
            <a:r>
              <a:rPr kumimoji="1" lang="en-US" altLang="zh-CN" sz="2800" b="1" dirty="0">
                <a:ln w="12700">
                  <a:noFill/>
                </a:ln>
                <a:solidFill>
                  <a:srgbClr val="333333">
                    <a:alpha val="100000"/>
                  </a:srgbClr>
                </a:solidFill>
                <a:latin typeface="Poppins"/>
                <a:ea typeface="Poppins"/>
                <a:cs typeface="Poppins"/>
              </a:rPr>
              <a:t>Data Sources
</a:t>
            </a:r>
            <a:endParaRPr kumimoji="1" lang="zh-CN" altLang="en-US" dirty="0"/>
          </a:p>
        </p:txBody>
      </p:sp>
      <p:sp>
        <p:nvSpPr>
          <p:cNvPr id="12" name="标题 1"/>
          <p:cNvSpPr txBox="1"/>
          <p:nvPr/>
        </p:nvSpPr>
        <p:spPr>
          <a:xfrm>
            <a:off x="6242050" y="3424667"/>
            <a:ext cx="4559300" cy="355600"/>
          </a:xfrm>
          <a:prstGeom prst="rect">
            <a:avLst/>
          </a:prstGeom>
          <a:noFill/>
        </p:spPr>
        <p:txBody>
          <a:bodyPr vert="horz" wrap="square" lIns="0" tIns="0" rIns="0" bIns="0" rtlCol="0" anchor="ctr">
            <a:spAutoFit/>
          </a:bodyPr>
          <a:lstStyle/>
          <a:p>
            <a:pPr algn="l"/>
            <a:r>
              <a:rPr kumimoji="1" lang="en-US" altLang="zh-CN" sz="2500" dirty="0">
                <a:ln w="12700">
                  <a:noFill/>
                </a:ln>
                <a:solidFill>
                  <a:srgbClr val="333333">
                    <a:alpha val="100000"/>
                  </a:srgbClr>
                </a:solidFill>
                <a:latin typeface="Poppins"/>
                <a:ea typeface="Poppins"/>
                <a:cs typeface="Poppins"/>
              </a:rPr>
              <a:t>Fitbit API for real-time data
</a:t>
            </a:r>
            <a:endParaRPr kumimoji="1" lang="zh-CN" altLang="en-US" dirty="0"/>
          </a:p>
        </p:txBody>
      </p:sp>
      <p:sp>
        <p:nvSpPr>
          <p:cNvPr id="13" name="标题 1"/>
          <p:cNvSpPr txBox="1"/>
          <p:nvPr/>
        </p:nvSpPr>
        <p:spPr>
          <a:xfrm>
            <a:off x="2896197" y="4135177"/>
            <a:ext cx="2132405" cy="1292662"/>
          </a:xfrm>
          <a:prstGeom prst="rect">
            <a:avLst/>
          </a:prstGeom>
          <a:noFill/>
        </p:spPr>
        <p:txBody>
          <a:bodyPr vert="horz" wrap="square" lIns="0" tIns="0" rIns="0" bIns="0" rtlCol="0" anchor="ctr">
            <a:spAutoFit/>
          </a:bodyPr>
          <a:lstStyle/>
          <a:p>
            <a:pPr algn="ctr"/>
            <a:r>
              <a:rPr kumimoji="1" lang="en-US" altLang="zh-CN" sz="2800" b="1" dirty="0">
                <a:ln w="12700">
                  <a:noFill/>
                </a:ln>
                <a:solidFill>
                  <a:srgbClr val="333333">
                    <a:alpha val="100000"/>
                  </a:srgbClr>
                </a:solidFill>
                <a:latin typeface="Poppins"/>
                <a:ea typeface="Poppins"/>
                <a:cs typeface="Poppins"/>
              </a:rPr>
              <a:t>AI Techniques
</a:t>
            </a:r>
            <a:endParaRPr kumimoji="1" lang="zh-CN" altLang="en-US" dirty="0"/>
          </a:p>
        </p:txBody>
      </p:sp>
      <p:sp>
        <p:nvSpPr>
          <p:cNvPr id="14" name="标题 1"/>
          <p:cNvSpPr txBox="1"/>
          <p:nvPr/>
        </p:nvSpPr>
        <p:spPr>
          <a:xfrm>
            <a:off x="6159500" y="4275723"/>
            <a:ext cx="5663154" cy="338554"/>
          </a:xfrm>
          <a:prstGeom prst="rect">
            <a:avLst/>
          </a:prstGeom>
          <a:noFill/>
        </p:spPr>
        <p:txBody>
          <a:bodyPr vert="horz" wrap="square" lIns="0" tIns="0" rIns="0" bIns="0" rtlCol="0" anchor="ctr">
            <a:spAutoFit/>
          </a:bodyPr>
          <a:lstStyle/>
          <a:p>
            <a:pPr marL="342900" indent="-342900" algn="l">
              <a:buFont typeface="Arial" panose="020B0604020202020204" pitchFamily="34" charset="0"/>
              <a:buChar char="•"/>
            </a:pPr>
            <a:r>
              <a:rPr kumimoji="1" lang="en-US" altLang="zh-CN" sz="2200" dirty="0">
                <a:ln w="12700">
                  <a:noFill/>
                </a:ln>
                <a:solidFill>
                  <a:srgbClr val="333333">
                    <a:alpha val="100000"/>
                  </a:srgbClr>
                </a:solidFill>
                <a:latin typeface="Poppins"/>
                <a:ea typeface="Poppins"/>
                <a:cs typeface="Poppins"/>
              </a:rPr>
              <a:t>Isolation Forest for anomaly detection</a:t>
            </a:r>
            <a:endParaRPr kumimoji="1" lang="zh-CN" altLang="en-US" dirty="0"/>
          </a:p>
        </p:txBody>
      </p:sp>
      <p:sp>
        <p:nvSpPr>
          <p:cNvPr id="15" name="标题 1"/>
          <p:cNvSpPr txBox="1"/>
          <p:nvPr/>
        </p:nvSpPr>
        <p:spPr>
          <a:xfrm>
            <a:off x="6191773" y="4781508"/>
            <a:ext cx="5675854" cy="338554"/>
          </a:xfrm>
          <a:prstGeom prst="rect">
            <a:avLst/>
          </a:prstGeom>
          <a:noFill/>
        </p:spPr>
        <p:txBody>
          <a:bodyPr vert="horz" wrap="square" lIns="0" tIns="0" rIns="0" bIns="0" rtlCol="0" anchor="ctr">
            <a:spAutoFit/>
          </a:bodyPr>
          <a:lstStyle/>
          <a:p>
            <a:pPr marL="342900" indent="-342900" algn="l">
              <a:buFont typeface="Arial" panose="020B0604020202020204" pitchFamily="34" charset="0"/>
              <a:buChar char="•"/>
            </a:pPr>
            <a:r>
              <a:rPr kumimoji="1" lang="en-US" altLang="zh-CN" sz="2200" dirty="0">
                <a:ln w="12700">
                  <a:noFill/>
                </a:ln>
                <a:solidFill>
                  <a:srgbClr val="333333">
                    <a:alpha val="100000"/>
                  </a:srgbClr>
                </a:solidFill>
                <a:latin typeface="Poppins"/>
                <a:ea typeface="Poppins"/>
                <a:cs typeface="Poppins"/>
              </a:rPr>
              <a:t>Feature engineering for AI insight</a:t>
            </a:r>
            <a:endParaRPr kumimoji="1" lang="zh-CN" altLang="en-US" dirty="0"/>
          </a:p>
        </p:txBody>
      </p:sp>
      <p:sp>
        <p:nvSpPr>
          <p:cNvPr id="16" name="标题 1"/>
          <p:cNvSpPr txBox="1"/>
          <p:nvPr/>
        </p:nvSpPr>
        <p:spPr>
          <a:xfrm>
            <a:off x="3376407" y="5486400"/>
            <a:ext cx="2022886" cy="1292662"/>
          </a:xfrm>
          <a:prstGeom prst="rect">
            <a:avLst/>
          </a:prstGeom>
          <a:noFill/>
        </p:spPr>
        <p:txBody>
          <a:bodyPr vert="horz" wrap="square" lIns="0" tIns="0" rIns="0" bIns="0" rtlCol="0" anchor="ctr">
            <a:spAutoFit/>
          </a:bodyPr>
          <a:lstStyle/>
          <a:p>
            <a:pPr algn="l"/>
            <a:r>
              <a:rPr kumimoji="1" lang="en-US" altLang="zh-CN" sz="2800" b="1" dirty="0">
                <a:ln w="12700">
                  <a:noFill/>
                </a:ln>
                <a:solidFill>
                  <a:srgbClr val="333333">
                    <a:alpha val="100000"/>
                  </a:srgbClr>
                </a:solidFill>
                <a:latin typeface="Poppins"/>
                <a:ea typeface="Poppins"/>
                <a:cs typeface="Poppins"/>
              </a:rPr>
              <a:t>System Design
</a:t>
            </a:r>
            <a:endParaRPr kumimoji="1" lang="zh-CN" altLang="en-US" dirty="0"/>
          </a:p>
        </p:txBody>
      </p:sp>
      <p:sp>
        <p:nvSpPr>
          <p:cNvPr id="17" name="标题 1"/>
          <p:cNvSpPr txBox="1"/>
          <p:nvPr/>
        </p:nvSpPr>
        <p:spPr>
          <a:xfrm>
            <a:off x="6242050" y="6045158"/>
            <a:ext cx="4584700" cy="355600"/>
          </a:xfrm>
          <a:prstGeom prst="rect">
            <a:avLst/>
          </a:prstGeom>
          <a:noFill/>
        </p:spPr>
        <p:txBody>
          <a:bodyPr vert="horz" wrap="square" lIns="0" tIns="0" rIns="0" bIns="0" rtlCol="0" anchor="ctr">
            <a:spAutoFit/>
          </a:bodyPr>
          <a:lstStyle/>
          <a:p>
            <a:pPr algn="l"/>
            <a:r>
              <a:rPr kumimoji="1" lang="en-US" altLang="zh-CN" sz="2500" dirty="0">
                <a:ln w="12700">
                  <a:noFill/>
                </a:ln>
                <a:solidFill>
                  <a:srgbClr val="333333">
                    <a:alpha val="100000"/>
                  </a:srgbClr>
                </a:solidFill>
                <a:latin typeface="Poppins"/>
                <a:ea typeface="Poppins"/>
                <a:cs typeface="Poppins"/>
              </a:rPr>
              <a:t>Hybrid edge-cloud system
</a:t>
            </a:r>
            <a:endParaRPr kumimoji="1" lang="zh-CN" altLang="en-US" dirty="0"/>
          </a:p>
        </p:txBody>
      </p:sp>
      <p:sp>
        <p:nvSpPr>
          <p:cNvPr id="18" name="标题 1">
            <a:extLst>
              <a:ext uri="{FF2B5EF4-FFF2-40B4-BE49-F238E27FC236}">
                <a16:creationId xmlns:a16="http://schemas.microsoft.com/office/drawing/2014/main" id="{E42BD57B-B345-F1EF-B0AE-4692DFB3FFEA}"/>
              </a:ext>
            </a:extLst>
          </p:cNvPr>
          <p:cNvSpPr txBox="1"/>
          <p:nvPr/>
        </p:nvSpPr>
        <p:spPr>
          <a:xfrm>
            <a:off x="79604" y="3627913"/>
            <a:ext cx="2172907" cy="842125"/>
          </a:xfrm>
          <a:prstGeom prst="roundRect">
            <a:avLst/>
          </a:prstGeom>
          <a:gradFill>
            <a:gsLst>
              <a:gs pos="0">
                <a:schemeClr val="accent1"/>
              </a:gs>
              <a:gs pos="100000">
                <a:schemeClr val="accent1">
                  <a:lumMod val="75000"/>
                </a:schemeClr>
              </a:gs>
            </a:gsLst>
            <a:lin ang="8100000" scaled="0"/>
          </a:gradFill>
          <a:ln w="12700" cap="sq">
            <a:noFill/>
            <a:miter/>
          </a:ln>
        </p:spPr>
        <p:txBody>
          <a:bodyPr vert="horz" wrap="square" lIns="91440" tIns="45720" rIns="91440" bIns="45720" rtlCol="0" anchor="ctr"/>
          <a:lstStyle/>
          <a:p>
            <a:pPr algn="ctr"/>
            <a:endParaRPr kumimoji="1" lang="zh-CN" altLang="en-US"/>
          </a:p>
        </p:txBody>
      </p:sp>
      <p:pic>
        <p:nvPicPr>
          <p:cNvPr id="19" name="Picture 18">
            <a:extLst>
              <a:ext uri="{FF2B5EF4-FFF2-40B4-BE49-F238E27FC236}">
                <a16:creationId xmlns:a16="http://schemas.microsoft.com/office/drawing/2014/main" id="{408382E6-B763-A3CE-50BC-90F0AC121601}"/>
              </a:ext>
            </a:extLst>
          </p:cNvPr>
          <p:cNvPicPr>
            <a:picLocks noChangeAspect="1"/>
          </p:cNvPicPr>
          <p:nvPr/>
        </p:nvPicPr>
        <p:blipFill>
          <a:blip r:embed="rId5">
            <a:alphaModFix/>
          </a:blip>
          <a:srcRect/>
          <a:stretch>
            <a:fillRect/>
          </a:stretch>
        </p:blipFill>
        <p:spPr>
          <a:xfrm>
            <a:off x="-1002543" y="2885395"/>
            <a:ext cx="3169035" cy="3697207"/>
          </a:xfrm>
          <a:prstGeom prst="rect">
            <a:avLst/>
          </a:prstGeom>
          <a:noFill/>
          <a:ln>
            <a:noFill/>
          </a:ln>
        </p:spPr>
      </p:pic>
      <p:pic>
        <p:nvPicPr>
          <p:cNvPr id="20" name="Slide 4">
            <a:hlinkClick r:id="" action="ppaction://media"/>
            <a:extLst>
              <a:ext uri="{FF2B5EF4-FFF2-40B4-BE49-F238E27FC236}">
                <a16:creationId xmlns:a16="http://schemas.microsoft.com/office/drawing/2014/main" id="{46A6C65B-55C7-AF09-0EC2-0C3EFE2463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6116" y="3709572"/>
            <a:ext cx="756192" cy="75619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474"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920508" y="2275081"/>
            <a:ext cx="134553" cy="3163294"/>
          </a:xfrm>
          <a:prstGeom prst="roundRect">
            <a:avLst>
              <a:gd name="adj" fmla="val 0"/>
            </a:avLst>
          </a:prstGeom>
          <a:gradFill>
            <a:gsLst>
              <a:gs pos="0">
                <a:schemeClr val="accent1">
                  <a:lumMod val="40000"/>
                  <a:lumOff val="60000"/>
                  <a:alpha val="100000"/>
                </a:schemeClr>
              </a:gs>
              <a:gs pos="100000">
                <a:schemeClr val="accent1">
                  <a:lumMod val="60000"/>
                  <a:lumOff val="40000"/>
                  <a:alpha val="100000"/>
                </a:schemeClr>
              </a:gs>
            </a:gsLst>
            <a:lin ang="270000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1183197" y="2480176"/>
            <a:ext cx="2197778" cy="369332"/>
          </a:xfrm>
          <a:prstGeom prst="rect">
            <a:avLst/>
          </a:prstGeom>
          <a:noFill/>
          <a:ln>
            <a:noFill/>
          </a:ln>
        </p:spPr>
        <p:txBody>
          <a:bodyPr vert="horz" wrap="square" lIns="0" tIns="0" rIns="0" bIns="0" rtlCol="0" anchor="t"/>
          <a:lstStyle/>
          <a:p>
            <a:pPr algn="l"/>
            <a:r>
              <a:rPr kumimoji="1" lang="en-US" altLang="zh-CN" sz="1600">
                <a:ln w="12700">
                  <a:noFill/>
                </a:ln>
                <a:solidFill>
                  <a:srgbClr val="0077FF">
                    <a:alpha val="100000"/>
                  </a:srgbClr>
                </a:solidFill>
                <a:latin typeface="poppins-bold"/>
                <a:ea typeface="poppins-bold"/>
                <a:cs typeface="poppins-bold"/>
              </a:rPr>
              <a:t>Data Cleaning
</a:t>
            </a:r>
            <a:endParaRPr kumimoji="1" lang="zh-CN" altLang="en-US"/>
          </a:p>
        </p:txBody>
      </p:sp>
      <p:sp>
        <p:nvSpPr>
          <p:cNvPr id="4" name="标题 1"/>
          <p:cNvSpPr txBox="1"/>
          <p:nvPr/>
        </p:nvSpPr>
        <p:spPr>
          <a:xfrm>
            <a:off x="1259397" y="2882473"/>
            <a:ext cx="5855378" cy="1298602"/>
          </a:xfrm>
          <a:prstGeom prst="rect">
            <a:avLst/>
          </a:prstGeom>
          <a:noFill/>
          <a:ln>
            <a:noFill/>
          </a:ln>
        </p:spPr>
        <p:txBody>
          <a:bodyPr vert="horz" wrap="square" lIns="0" tIns="0" rIns="0" bIns="0" rtlCol="0" anchor="t"/>
          <a:lstStyle/>
          <a:p>
            <a:pPr algn="l"/>
            <a:r>
              <a:rPr kumimoji="1" lang="en-US" altLang="zh-CN" sz="1400">
                <a:ln w="12700">
                  <a:noFill/>
                </a:ln>
                <a:solidFill>
                  <a:srgbClr val="404040">
                    <a:alpha val="100000"/>
                  </a:srgbClr>
                </a:solidFill>
                <a:latin typeface="Poppins"/>
                <a:ea typeface="Poppins"/>
                <a:cs typeface="Poppins"/>
              </a:rPr>
              <a:t>Removed 11,728 duplicates</a:t>
            </a:r>
            <a:endParaRPr kumimoji="1" lang="zh-CN" altLang="en-US"/>
          </a:p>
        </p:txBody>
      </p:sp>
      <p:pic>
        <p:nvPicPr>
          <p:cNvPr id="5" name="Picture 4"/>
          <p:cNvPicPr>
            <a:picLocks noChangeAspect="1"/>
          </p:cNvPicPr>
          <p:nvPr/>
        </p:nvPicPr>
        <p:blipFill>
          <a:blip r:embed="rId5">
            <a:alphaModFix/>
          </a:blip>
          <a:srcRect r="613"/>
          <a:stretch>
            <a:fillRect/>
          </a:stretch>
        </p:blipFill>
        <p:spPr>
          <a:xfrm>
            <a:off x="6962481" y="1749605"/>
            <a:ext cx="3701985" cy="4223599"/>
          </a:xfrm>
          <a:custGeom>
            <a:avLst/>
            <a:gdLst/>
            <a:ahLst/>
            <a:cxnLst/>
            <a:rect l="l" t="t" r="r" b="b"/>
            <a:pathLst>
              <a:path w="3701985" h="3612789">
                <a:moveTo>
                  <a:pt x="0" y="0"/>
                </a:moveTo>
                <a:lnTo>
                  <a:pt x="3701985" y="0"/>
                </a:lnTo>
                <a:lnTo>
                  <a:pt x="3701985" y="3612789"/>
                </a:lnTo>
                <a:lnTo>
                  <a:pt x="0" y="3612789"/>
                </a:lnTo>
                <a:close/>
              </a:path>
            </a:pathLst>
          </a:custGeom>
          <a:noFill/>
          <a:ln>
            <a:noFill/>
          </a:ln>
        </p:spPr>
      </p:pic>
      <p:sp>
        <p:nvSpPr>
          <p:cNvPr id="6"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711974" y="682375"/>
            <a:ext cx="10768051" cy="468000"/>
          </a:xfrm>
          <a:prstGeom prst="rect">
            <a:avLst/>
          </a:prstGeom>
          <a:noFill/>
          <a:ln>
            <a:noFill/>
          </a:ln>
        </p:spPr>
        <p:txBody>
          <a:bodyPr vert="horz" wrap="square" lIns="0" tIns="0" rIns="0" bIns="0" rtlCol="0" anchor="ctr"/>
          <a:lstStyle/>
          <a:p>
            <a:pPr algn="l"/>
            <a:r>
              <a:rPr kumimoji="1" lang="en-US" altLang="zh-CN" sz="2400" dirty="0">
                <a:ln w="12700">
                  <a:noFill/>
                </a:ln>
                <a:solidFill>
                  <a:srgbClr val="0077FF">
                    <a:alpha val="100000"/>
                  </a:srgbClr>
                </a:solidFill>
                <a:latin typeface="poppins-bold"/>
                <a:ea typeface="poppins-bold"/>
                <a:cs typeface="poppins-bold"/>
              </a:rPr>
              <a:t>D</a:t>
            </a:r>
            <a:r>
              <a:rPr kumimoji="1" lang="en-US" altLang="zh-CN" sz="2400" dirty="0">
                <a:ln w="12700">
                  <a:noFill/>
                </a:ln>
                <a:solidFill>
                  <a:srgbClr val="262626">
                    <a:alpha val="100000"/>
                  </a:srgbClr>
                </a:solidFill>
                <a:latin typeface="poppins-bold"/>
                <a:ea typeface="poppins-bold"/>
                <a:cs typeface="poppins-bold"/>
              </a:rPr>
              <a:t>ata </a:t>
            </a:r>
            <a:r>
              <a:rPr kumimoji="1" lang="en-US" altLang="zh-CN" sz="2400" dirty="0">
                <a:ln w="12700">
                  <a:noFill/>
                </a:ln>
                <a:solidFill>
                  <a:srgbClr val="0077FF">
                    <a:alpha val="100000"/>
                  </a:srgbClr>
                </a:solidFill>
                <a:latin typeface="poppins-bold"/>
                <a:ea typeface="poppins-bold"/>
                <a:cs typeface="poppins-bold"/>
              </a:rPr>
              <a:t>P</a:t>
            </a:r>
            <a:r>
              <a:rPr kumimoji="1" lang="en-US" altLang="zh-CN" sz="2400" dirty="0">
                <a:ln w="12700">
                  <a:noFill/>
                </a:ln>
                <a:solidFill>
                  <a:srgbClr val="262626">
                    <a:alpha val="100000"/>
                  </a:srgbClr>
                </a:solidFill>
                <a:latin typeface="poppins-bold"/>
                <a:ea typeface="poppins-bold"/>
                <a:cs typeface="poppins-bold"/>
              </a:rPr>
              <a:t>reparation &amp; </a:t>
            </a:r>
            <a:r>
              <a:rPr kumimoji="1" lang="en-US" altLang="zh-CN" sz="2400" dirty="0">
                <a:ln w="12700">
                  <a:noFill/>
                </a:ln>
                <a:solidFill>
                  <a:srgbClr val="0077FF">
                    <a:alpha val="100000"/>
                  </a:srgbClr>
                </a:solidFill>
                <a:latin typeface="poppins-bold"/>
                <a:ea typeface="poppins-bold"/>
                <a:cs typeface="poppins-bold"/>
              </a:rPr>
              <a:t>F</a:t>
            </a:r>
            <a:r>
              <a:rPr kumimoji="1" lang="en-US" altLang="zh-CN" sz="2400" dirty="0">
                <a:ln w="12700">
                  <a:noFill/>
                </a:ln>
                <a:solidFill>
                  <a:srgbClr val="262626">
                    <a:alpha val="100000"/>
                  </a:srgbClr>
                </a:solidFill>
                <a:latin typeface="poppins-bold"/>
                <a:ea typeface="poppins-bold"/>
                <a:cs typeface="poppins-bold"/>
              </a:rPr>
              <a:t>eature </a:t>
            </a:r>
            <a:r>
              <a:rPr kumimoji="1" lang="en-US" altLang="zh-CN" sz="2400" dirty="0">
                <a:ln w="12700">
                  <a:noFill/>
                </a:ln>
                <a:solidFill>
                  <a:srgbClr val="0077FF">
                    <a:alpha val="100000"/>
                  </a:srgbClr>
                </a:solidFill>
                <a:latin typeface="poppins-bold"/>
                <a:ea typeface="poppins-bold"/>
                <a:cs typeface="poppins-bold"/>
              </a:rPr>
              <a:t>E</a:t>
            </a:r>
            <a:r>
              <a:rPr kumimoji="1" lang="en-US" altLang="zh-CN" sz="2400" dirty="0">
                <a:ln w="12700">
                  <a:noFill/>
                </a:ln>
                <a:solidFill>
                  <a:srgbClr val="262626">
                    <a:alpha val="100000"/>
                  </a:srgbClr>
                </a:solidFill>
                <a:latin typeface="poppins-bold"/>
                <a:ea typeface="poppins-bold"/>
                <a:cs typeface="poppins-bold"/>
              </a:rPr>
              <a:t>ngineering
</a:t>
            </a:r>
            <a:endParaRPr kumimoji="1" lang="zh-CN" altLang="en-US" sz="1600" dirty="0"/>
          </a:p>
        </p:txBody>
      </p:sp>
      <p:sp>
        <p:nvSpPr>
          <p:cNvPr id="8"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1257300" y="3175000"/>
            <a:ext cx="5956300" cy="190500"/>
          </a:xfrm>
          <a:prstGeom prst="rect">
            <a:avLst/>
          </a:prstGeom>
          <a:noFill/>
        </p:spPr>
        <p:txBody>
          <a:bodyPr vert="horz" wrap="square" lIns="0" tIns="0" rIns="0" bIns="0" rtlCol="0" anchor="ctr">
            <a:spAutoFit/>
          </a:bodyPr>
          <a:lstStyle/>
          <a:p>
            <a:pPr algn="l"/>
            <a:r>
              <a:rPr kumimoji="1" lang="en-US" altLang="zh-CN" sz="1400">
                <a:ln w="12700">
                  <a:noFill/>
                </a:ln>
                <a:solidFill>
                  <a:srgbClr val="333333">
                    <a:alpha val="100000"/>
                  </a:srgbClr>
                </a:solidFill>
                <a:latin typeface="Poppins"/>
                <a:ea typeface="Poppins"/>
                <a:cs typeface="Poppins"/>
              </a:rPr>
              <a:t>Cleaned and formatted date fields
</a:t>
            </a:r>
            <a:endParaRPr kumimoji="1" lang="zh-CN" altLang="en-US"/>
          </a:p>
        </p:txBody>
      </p:sp>
      <p:sp>
        <p:nvSpPr>
          <p:cNvPr id="11" name="标题 1"/>
          <p:cNvSpPr txBox="1"/>
          <p:nvPr/>
        </p:nvSpPr>
        <p:spPr>
          <a:xfrm>
            <a:off x="1257300" y="3441700"/>
            <a:ext cx="2540000" cy="190500"/>
          </a:xfrm>
          <a:prstGeom prst="rect">
            <a:avLst/>
          </a:prstGeom>
          <a:noFill/>
        </p:spPr>
        <p:txBody>
          <a:bodyPr vert="horz" wrap="square" lIns="0" tIns="0" rIns="0" bIns="0" rtlCol="0" anchor="ctr">
            <a:spAutoFit/>
          </a:bodyPr>
          <a:lstStyle/>
          <a:p>
            <a:pPr algn="l"/>
            <a:r>
              <a:rPr kumimoji="1" lang="en-US" altLang="zh-CN" sz="1400">
                <a:ln w="12700">
                  <a:noFill/>
                </a:ln>
                <a:solidFill>
                  <a:srgbClr val="333333">
                    <a:alpha val="100000"/>
                  </a:srgbClr>
                </a:solidFill>
                <a:latin typeface="Poppins"/>
                <a:ea typeface="Poppins"/>
                <a:cs typeface="Poppins"/>
              </a:rPr>
              <a:t>Dropped missing values
</a:t>
            </a:r>
            <a:endParaRPr kumimoji="1" lang="zh-CN" altLang="en-US"/>
          </a:p>
        </p:txBody>
      </p:sp>
      <p:sp>
        <p:nvSpPr>
          <p:cNvPr id="12" name="标题 1"/>
          <p:cNvSpPr txBox="1"/>
          <p:nvPr/>
        </p:nvSpPr>
        <p:spPr>
          <a:xfrm>
            <a:off x="1181100" y="4114800"/>
            <a:ext cx="2540000" cy="228600"/>
          </a:xfrm>
          <a:prstGeom prst="rect">
            <a:avLst/>
          </a:prstGeom>
          <a:noFill/>
        </p:spPr>
        <p:txBody>
          <a:bodyPr vert="horz" wrap="square" lIns="0" tIns="0" rIns="0" bIns="0" rtlCol="0" anchor="ctr">
            <a:spAutoFit/>
          </a:bodyPr>
          <a:lstStyle/>
          <a:p>
            <a:pPr algn="l"/>
            <a:r>
              <a:rPr kumimoji="1" lang="en-US" altLang="zh-CN" sz="1600">
                <a:ln w="12700">
                  <a:noFill/>
                </a:ln>
                <a:solidFill>
                  <a:srgbClr val="0070C0">
                    <a:alpha val="100000"/>
                  </a:srgbClr>
                </a:solidFill>
                <a:latin typeface="poppins-bold"/>
                <a:ea typeface="poppins-bold"/>
                <a:cs typeface="poppins-bold"/>
              </a:rPr>
              <a:t>Feature Creation
</a:t>
            </a:r>
            <a:endParaRPr kumimoji="1" lang="zh-CN" altLang="en-US"/>
          </a:p>
        </p:txBody>
      </p:sp>
      <p:sp>
        <p:nvSpPr>
          <p:cNvPr id="13" name="标题 1"/>
          <p:cNvSpPr txBox="1"/>
          <p:nvPr/>
        </p:nvSpPr>
        <p:spPr>
          <a:xfrm>
            <a:off x="1181100" y="4521200"/>
            <a:ext cx="2540000" cy="190500"/>
          </a:xfrm>
          <a:prstGeom prst="rect">
            <a:avLst/>
          </a:prstGeom>
          <a:noFill/>
        </p:spPr>
        <p:txBody>
          <a:bodyPr vert="horz" wrap="square" lIns="0" tIns="0" rIns="0" bIns="0" rtlCol="0" anchor="ctr">
            <a:spAutoFit/>
          </a:bodyPr>
          <a:lstStyle/>
          <a:p>
            <a:pPr algn="l"/>
            <a:r>
              <a:rPr kumimoji="1" lang="en-US" altLang="zh-CN" sz="1400">
                <a:ln w="12700">
                  <a:noFill/>
                </a:ln>
                <a:solidFill>
                  <a:srgbClr val="333333">
                    <a:alpha val="100000"/>
                  </a:srgbClr>
                </a:solidFill>
                <a:latin typeface="Poppins"/>
                <a:ea typeface="Poppins"/>
                <a:cs typeface="Poppins"/>
              </a:rPr>
              <a:t>Sleep Efficiency
</a:t>
            </a:r>
            <a:endParaRPr kumimoji="1" lang="zh-CN" altLang="en-US"/>
          </a:p>
        </p:txBody>
      </p:sp>
      <p:sp>
        <p:nvSpPr>
          <p:cNvPr id="14" name="标题 1"/>
          <p:cNvSpPr txBox="1"/>
          <p:nvPr/>
        </p:nvSpPr>
        <p:spPr>
          <a:xfrm>
            <a:off x="1181100" y="4813300"/>
            <a:ext cx="2540000" cy="190500"/>
          </a:xfrm>
          <a:prstGeom prst="rect">
            <a:avLst/>
          </a:prstGeom>
          <a:noFill/>
        </p:spPr>
        <p:txBody>
          <a:bodyPr vert="horz" wrap="square" lIns="0" tIns="0" rIns="0" bIns="0" rtlCol="0" anchor="ctr">
            <a:spAutoFit/>
          </a:bodyPr>
          <a:lstStyle/>
          <a:p>
            <a:pPr algn="l"/>
            <a:r>
              <a:rPr kumimoji="1" lang="en-US" altLang="zh-CN" sz="1400">
                <a:ln w="12700">
                  <a:noFill/>
                </a:ln>
                <a:solidFill>
                  <a:srgbClr val="333333">
                    <a:alpha val="100000"/>
                  </a:srgbClr>
                </a:solidFill>
                <a:latin typeface="Poppins"/>
                <a:ea typeface="Poppins"/>
                <a:cs typeface="Poppins"/>
              </a:rPr>
              <a:t>Activity Ratio
</a:t>
            </a:r>
            <a:endParaRPr kumimoji="1" lang="zh-CN" altLang="en-US"/>
          </a:p>
        </p:txBody>
      </p:sp>
      <p:sp>
        <p:nvSpPr>
          <p:cNvPr id="15" name="标题 1"/>
          <p:cNvSpPr txBox="1"/>
          <p:nvPr/>
        </p:nvSpPr>
        <p:spPr>
          <a:xfrm>
            <a:off x="1181100" y="5080000"/>
            <a:ext cx="2540000" cy="190500"/>
          </a:xfrm>
          <a:prstGeom prst="rect">
            <a:avLst/>
          </a:prstGeom>
          <a:noFill/>
        </p:spPr>
        <p:txBody>
          <a:bodyPr vert="horz" wrap="square" lIns="0" tIns="0" rIns="0" bIns="0" rtlCol="0" anchor="ctr">
            <a:spAutoFit/>
          </a:bodyPr>
          <a:lstStyle/>
          <a:p>
            <a:pPr algn="l"/>
            <a:r>
              <a:rPr kumimoji="1" lang="en-US" altLang="zh-CN" sz="1400">
                <a:ln w="12700">
                  <a:noFill/>
                </a:ln>
                <a:solidFill>
                  <a:srgbClr val="333333">
                    <a:alpha val="100000"/>
                  </a:srgbClr>
                </a:solidFill>
                <a:latin typeface="Poppins"/>
                <a:ea typeface="Poppins"/>
                <a:cs typeface="Poppins"/>
              </a:rPr>
              <a:t>Calories per Step
</a:t>
            </a:r>
            <a:endParaRPr kumimoji="1" lang="zh-CN" altLang="en-US"/>
          </a:p>
        </p:txBody>
      </p:sp>
      <p:sp>
        <p:nvSpPr>
          <p:cNvPr id="18" name="标题 1">
            <a:extLst>
              <a:ext uri="{FF2B5EF4-FFF2-40B4-BE49-F238E27FC236}">
                <a16:creationId xmlns:a16="http://schemas.microsoft.com/office/drawing/2014/main" id="{AC813A6C-8EF4-5BE8-7137-44D9707E4928}"/>
              </a:ext>
            </a:extLst>
          </p:cNvPr>
          <p:cNvSpPr txBox="1"/>
          <p:nvPr/>
        </p:nvSpPr>
        <p:spPr>
          <a:xfrm>
            <a:off x="7504440" y="6216834"/>
            <a:ext cx="2819400" cy="355600"/>
          </a:xfrm>
          <a:prstGeom prst="rect">
            <a:avLst/>
          </a:prstGeom>
          <a:noFill/>
        </p:spPr>
        <p:txBody>
          <a:bodyPr vert="horz" wrap="square" lIns="0" tIns="0" rIns="0" bIns="0" rtlCol="0" anchor="ctr">
            <a:spAutoFit/>
          </a:bodyPr>
          <a:lstStyle/>
          <a:p>
            <a:pPr algn="l"/>
            <a:r>
              <a:rPr kumimoji="1" lang="en-US" altLang="zh-CN" sz="2500" b="1" dirty="0">
                <a:ln w="12700">
                  <a:noFill/>
                </a:ln>
                <a:solidFill>
                  <a:srgbClr val="333333">
                    <a:alpha val="100000"/>
                  </a:srgbClr>
                </a:solidFill>
                <a:latin typeface="Poppins"/>
                <a:ea typeface="Poppins"/>
                <a:cs typeface="Poppins"/>
              </a:rPr>
              <a:t>Visual examples
</a:t>
            </a:r>
            <a:endParaRPr kumimoji="1" lang="zh-CN" altLang="en-US" dirty="0"/>
          </a:p>
        </p:txBody>
      </p:sp>
      <p:sp>
        <p:nvSpPr>
          <p:cNvPr id="16" name="标题 1">
            <a:extLst>
              <a:ext uri="{FF2B5EF4-FFF2-40B4-BE49-F238E27FC236}">
                <a16:creationId xmlns:a16="http://schemas.microsoft.com/office/drawing/2014/main" id="{FDE5D7FA-49B8-0521-5BF0-6AF216BD2E15}"/>
              </a:ext>
            </a:extLst>
          </p:cNvPr>
          <p:cNvSpPr txBox="1"/>
          <p:nvPr/>
        </p:nvSpPr>
        <p:spPr>
          <a:xfrm>
            <a:off x="3336667" y="5715902"/>
            <a:ext cx="2540000" cy="879350"/>
          </a:xfrm>
          <a:prstGeom prst="roundRect">
            <a:avLst/>
          </a:prstGeom>
          <a:gradFill>
            <a:gsLst>
              <a:gs pos="0">
                <a:schemeClr val="accent1"/>
              </a:gs>
              <a:gs pos="100000">
                <a:schemeClr val="accent1">
                  <a:lumMod val="75000"/>
                </a:schemeClr>
              </a:gs>
            </a:gsLst>
            <a:lin ang="8100000" scaled="0"/>
          </a:gradFill>
          <a:ln w="12700" cap="sq">
            <a:noFill/>
            <a:miter/>
          </a:ln>
        </p:spPr>
        <p:txBody>
          <a:bodyPr vert="horz" wrap="square" lIns="91440" tIns="45720" rIns="91440" bIns="45720" rtlCol="0" anchor="ctr"/>
          <a:lstStyle/>
          <a:p>
            <a:pPr algn="ctr"/>
            <a:endParaRPr kumimoji="1" lang="zh-CN" altLang="en-US"/>
          </a:p>
        </p:txBody>
      </p:sp>
      <p:pic>
        <p:nvPicPr>
          <p:cNvPr id="17" name="Picture 16">
            <a:extLst>
              <a:ext uri="{FF2B5EF4-FFF2-40B4-BE49-F238E27FC236}">
                <a16:creationId xmlns:a16="http://schemas.microsoft.com/office/drawing/2014/main" id="{3E88995B-1134-B149-48D6-F591CCA22F61}"/>
              </a:ext>
            </a:extLst>
          </p:cNvPr>
          <p:cNvPicPr>
            <a:picLocks noChangeAspect="1"/>
          </p:cNvPicPr>
          <p:nvPr/>
        </p:nvPicPr>
        <p:blipFill>
          <a:blip r:embed="rId6">
            <a:alphaModFix/>
          </a:blip>
          <a:srcRect/>
          <a:stretch>
            <a:fillRect/>
          </a:stretch>
        </p:blipFill>
        <p:spPr>
          <a:xfrm>
            <a:off x="2140875" y="4960085"/>
            <a:ext cx="3724004" cy="3860637"/>
          </a:xfrm>
          <a:prstGeom prst="rect">
            <a:avLst/>
          </a:prstGeom>
          <a:noFill/>
          <a:ln>
            <a:noFill/>
          </a:ln>
        </p:spPr>
      </p:pic>
      <p:pic>
        <p:nvPicPr>
          <p:cNvPr id="19" name="Slide 5">
            <a:hlinkClick r:id="" action="ppaction://media"/>
            <a:extLst>
              <a:ext uri="{FF2B5EF4-FFF2-40B4-BE49-F238E27FC236}">
                <a16:creationId xmlns:a16="http://schemas.microsoft.com/office/drawing/2014/main" id="{B854F076-A1CE-68CA-2309-65C7B5BACBC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843603" y="5874271"/>
            <a:ext cx="677973" cy="67797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757"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标题 1">
            <a:extLst>
              <a:ext uri="{FF2B5EF4-FFF2-40B4-BE49-F238E27FC236}">
                <a16:creationId xmlns:a16="http://schemas.microsoft.com/office/drawing/2014/main" id="{F3D9948F-D133-2323-5FA1-27326B61BE43}"/>
              </a:ext>
            </a:extLst>
          </p:cNvPr>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5" name="标题 1">
            <a:extLst>
              <a:ext uri="{FF2B5EF4-FFF2-40B4-BE49-F238E27FC236}">
                <a16:creationId xmlns:a16="http://schemas.microsoft.com/office/drawing/2014/main" id="{DDC9F54E-E4A0-B572-F504-8C6813D49C81}"/>
              </a:ext>
            </a:extLst>
          </p:cNvPr>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6" name="标题 1">
            <a:extLst>
              <a:ext uri="{FF2B5EF4-FFF2-40B4-BE49-F238E27FC236}">
                <a16:creationId xmlns:a16="http://schemas.microsoft.com/office/drawing/2014/main" id="{0444A881-B776-B071-5A23-2C484DDF8582}"/>
              </a:ext>
            </a:extLst>
          </p:cNvPr>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2" name="标题 1"/>
          <p:cNvSpPr txBox="1"/>
          <p:nvPr/>
        </p:nvSpPr>
        <p:spPr>
          <a:xfrm rot="18900000" flipV="1">
            <a:off x="4666967" y="1577498"/>
            <a:ext cx="7688998" cy="1261211"/>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725502" y="478234"/>
            <a:ext cx="5487326" cy="669007"/>
          </a:xfrm>
          <a:prstGeom prst="rect">
            <a:avLst/>
          </a:prstGeom>
          <a:noFill/>
          <a:ln>
            <a:noFill/>
          </a:ln>
        </p:spPr>
        <p:txBody>
          <a:bodyPr vert="horz" wrap="square" lIns="0" tIns="0" rIns="0" bIns="0" rtlCol="0" anchor="t"/>
          <a:lstStyle/>
          <a:p>
            <a:pPr algn="l"/>
            <a:r>
              <a:rPr kumimoji="1" lang="en-US" altLang="zh-CN" sz="2400" dirty="0">
                <a:ln w="12700">
                  <a:noFill/>
                </a:ln>
                <a:solidFill>
                  <a:srgbClr val="0077FF">
                    <a:alpha val="100000"/>
                  </a:srgbClr>
                </a:solidFill>
                <a:latin typeface="poppins-bold"/>
                <a:ea typeface="poppins-bold"/>
                <a:cs typeface="poppins-bold"/>
              </a:rPr>
              <a:t>A</a:t>
            </a:r>
            <a:r>
              <a:rPr kumimoji="1" lang="en-US" altLang="zh-CN" sz="2400" dirty="0">
                <a:ln w="12700">
                  <a:noFill/>
                </a:ln>
                <a:solidFill>
                  <a:srgbClr val="000000">
                    <a:alpha val="100000"/>
                  </a:srgbClr>
                </a:solidFill>
                <a:latin typeface="poppins-bold"/>
                <a:ea typeface="poppins-bold"/>
                <a:cs typeface="poppins-bold"/>
              </a:rPr>
              <a:t>nomaly </a:t>
            </a:r>
            <a:r>
              <a:rPr kumimoji="1" lang="en-US" altLang="zh-CN" sz="2400" dirty="0">
                <a:ln w="12700">
                  <a:noFill/>
                </a:ln>
                <a:solidFill>
                  <a:srgbClr val="0077FF">
                    <a:alpha val="100000"/>
                  </a:srgbClr>
                </a:solidFill>
                <a:latin typeface="poppins-bold"/>
                <a:ea typeface="poppins-bold"/>
                <a:cs typeface="poppins-bold"/>
              </a:rPr>
              <a:t>D</a:t>
            </a:r>
            <a:r>
              <a:rPr kumimoji="1" lang="en-US" altLang="zh-CN" sz="2400" dirty="0">
                <a:ln w="12700">
                  <a:noFill/>
                </a:ln>
                <a:solidFill>
                  <a:srgbClr val="000000">
                    <a:alpha val="100000"/>
                  </a:srgbClr>
                </a:solidFill>
                <a:latin typeface="poppins-bold"/>
                <a:ea typeface="poppins-bold"/>
                <a:cs typeface="poppins-bold"/>
              </a:rPr>
              <a:t>etection</a:t>
            </a:r>
            <a:endParaRPr kumimoji="1" lang="zh-CN" altLang="en-US" sz="1400" dirty="0"/>
          </a:p>
        </p:txBody>
      </p:sp>
      <p:sp>
        <p:nvSpPr>
          <p:cNvPr id="4" name="标题 1"/>
          <p:cNvSpPr txBox="1"/>
          <p:nvPr/>
        </p:nvSpPr>
        <p:spPr>
          <a:xfrm rot="18900000">
            <a:off x="5014318" y="5563755"/>
            <a:ext cx="5783935" cy="1293090"/>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18900000">
            <a:off x="10268318" y="1762003"/>
            <a:ext cx="2010041" cy="1360113"/>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342900" y="1765300"/>
            <a:ext cx="3873500" cy="355600"/>
          </a:xfrm>
          <a:prstGeom prst="rect">
            <a:avLst/>
          </a:prstGeom>
          <a:noFill/>
        </p:spPr>
        <p:txBody>
          <a:bodyPr vert="horz" wrap="square" lIns="0" tIns="0" rIns="0" bIns="0" rtlCol="0" anchor="ctr">
            <a:spAutoFit/>
          </a:bodyPr>
          <a:lstStyle/>
          <a:p>
            <a:pPr algn="l"/>
            <a:r>
              <a:rPr kumimoji="1" lang="en-US" altLang="zh-CN" sz="2500" b="1">
                <a:ln w="12700">
                  <a:noFill/>
                </a:ln>
                <a:solidFill>
                  <a:srgbClr val="333333">
                    <a:alpha val="100000"/>
                  </a:srgbClr>
                </a:solidFill>
                <a:latin typeface="Poppins"/>
                <a:ea typeface="Poppins"/>
                <a:cs typeface="Poppins"/>
              </a:rPr>
              <a:t>Algorithm Selection
</a:t>
            </a:r>
            <a:endParaRPr kumimoji="1" lang="zh-CN" altLang="en-US"/>
          </a:p>
        </p:txBody>
      </p:sp>
      <p:sp>
        <p:nvSpPr>
          <p:cNvPr id="7" name="标题 1"/>
          <p:cNvSpPr txBox="1"/>
          <p:nvPr/>
        </p:nvSpPr>
        <p:spPr>
          <a:xfrm>
            <a:off x="342900" y="3327400"/>
            <a:ext cx="2540000" cy="355600"/>
          </a:xfrm>
          <a:prstGeom prst="rect">
            <a:avLst/>
          </a:prstGeom>
          <a:noFill/>
        </p:spPr>
        <p:txBody>
          <a:bodyPr vert="horz" wrap="square" lIns="0" tIns="0" rIns="0" bIns="0" rtlCol="0" anchor="ctr">
            <a:spAutoFit/>
          </a:bodyPr>
          <a:lstStyle/>
          <a:p>
            <a:pPr algn="l"/>
            <a:r>
              <a:rPr kumimoji="1" lang="en-US" altLang="zh-CN" sz="2500" b="1">
                <a:ln w="12700">
                  <a:noFill/>
                </a:ln>
                <a:solidFill>
                  <a:srgbClr val="333333">
                    <a:alpha val="100000"/>
                  </a:srgbClr>
                </a:solidFill>
                <a:latin typeface="Poppins"/>
                <a:ea typeface="Poppins"/>
                <a:cs typeface="Poppins"/>
              </a:rPr>
              <a:t>Data Labeling
</a:t>
            </a:r>
            <a:endParaRPr kumimoji="1" lang="zh-CN" altLang="en-US"/>
          </a:p>
        </p:txBody>
      </p:sp>
      <p:sp>
        <p:nvSpPr>
          <p:cNvPr id="8" name="标题 1"/>
          <p:cNvSpPr txBox="1"/>
          <p:nvPr/>
        </p:nvSpPr>
        <p:spPr>
          <a:xfrm>
            <a:off x="342900" y="5016500"/>
            <a:ext cx="2540000" cy="355600"/>
          </a:xfrm>
          <a:prstGeom prst="rect">
            <a:avLst/>
          </a:prstGeom>
          <a:noFill/>
        </p:spPr>
        <p:txBody>
          <a:bodyPr vert="horz" wrap="square" lIns="0" tIns="0" rIns="0" bIns="0" rtlCol="0" anchor="ctr">
            <a:spAutoFit/>
          </a:bodyPr>
          <a:lstStyle/>
          <a:p>
            <a:pPr algn="l"/>
            <a:r>
              <a:rPr kumimoji="1" lang="en-US" altLang="zh-CN" sz="2500" b="1">
                <a:ln w="12700">
                  <a:noFill/>
                </a:ln>
                <a:solidFill>
                  <a:srgbClr val="333333">
                    <a:alpha val="100000"/>
                  </a:srgbClr>
                </a:solidFill>
                <a:latin typeface="Poppins"/>
                <a:ea typeface="Poppins"/>
                <a:cs typeface="Poppins"/>
              </a:rPr>
              <a:t>Model Training
</a:t>
            </a:r>
            <a:endParaRPr kumimoji="1" lang="zh-CN" altLang="en-US"/>
          </a:p>
        </p:txBody>
      </p:sp>
      <p:sp>
        <p:nvSpPr>
          <p:cNvPr id="9" name="标题 1"/>
          <p:cNvSpPr txBox="1"/>
          <p:nvPr/>
        </p:nvSpPr>
        <p:spPr>
          <a:xfrm>
            <a:off x="469900" y="2298700"/>
            <a:ext cx="4686300" cy="266700"/>
          </a:xfrm>
          <a:prstGeom prst="rect">
            <a:avLst/>
          </a:prstGeom>
          <a:noFill/>
        </p:spPr>
        <p:txBody>
          <a:bodyPr vert="horz" wrap="square" lIns="0" tIns="0" rIns="0" bIns="0" rtlCol="0" anchor="ctr">
            <a:spAutoFit/>
          </a:bodyPr>
          <a:lstStyle/>
          <a:p>
            <a:pPr algn="l"/>
            <a:r>
              <a:rPr kumimoji="1" lang="en-US" altLang="zh-CN" sz="1900">
                <a:ln w="12700">
                  <a:noFill/>
                </a:ln>
                <a:solidFill>
                  <a:srgbClr val="333333">
                    <a:alpha val="100000"/>
                  </a:srgbClr>
                </a:solidFill>
                <a:latin typeface="Poppins"/>
                <a:ea typeface="Poppins"/>
                <a:cs typeface="Poppins"/>
              </a:rPr>
              <a:t>Used Isolation Forest (unsupervised)
</a:t>
            </a:r>
            <a:endParaRPr kumimoji="1" lang="zh-CN" altLang="en-US"/>
          </a:p>
        </p:txBody>
      </p:sp>
      <p:sp>
        <p:nvSpPr>
          <p:cNvPr id="10" name="标题 1"/>
          <p:cNvSpPr txBox="1"/>
          <p:nvPr/>
        </p:nvSpPr>
        <p:spPr>
          <a:xfrm>
            <a:off x="9360134" y="5790064"/>
            <a:ext cx="2819400" cy="355600"/>
          </a:xfrm>
          <a:prstGeom prst="rect">
            <a:avLst/>
          </a:prstGeom>
          <a:noFill/>
        </p:spPr>
        <p:txBody>
          <a:bodyPr vert="horz" wrap="square" lIns="0" tIns="0" rIns="0" bIns="0" rtlCol="0" anchor="ctr">
            <a:spAutoFit/>
          </a:bodyPr>
          <a:lstStyle/>
          <a:p>
            <a:pPr algn="l"/>
            <a:r>
              <a:rPr kumimoji="1" lang="en-US" altLang="zh-CN" sz="2500" b="1" dirty="0">
                <a:ln w="12700">
                  <a:noFill/>
                </a:ln>
                <a:solidFill>
                  <a:srgbClr val="333333">
                    <a:alpha val="100000"/>
                  </a:srgbClr>
                </a:solidFill>
                <a:latin typeface="Poppins"/>
                <a:ea typeface="Poppins"/>
                <a:cs typeface="Poppins"/>
              </a:rPr>
              <a:t>Visual examples
</a:t>
            </a:r>
            <a:endParaRPr kumimoji="1" lang="zh-CN" altLang="en-US" dirty="0"/>
          </a:p>
        </p:txBody>
      </p:sp>
      <p:sp>
        <p:nvSpPr>
          <p:cNvPr id="11" name="标题 1"/>
          <p:cNvSpPr txBox="1"/>
          <p:nvPr/>
        </p:nvSpPr>
        <p:spPr>
          <a:xfrm>
            <a:off x="469900" y="3924300"/>
            <a:ext cx="5537200" cy="266700"/>
          </a:xfrm>
          <a:prstGeom prst="rect">
            <a:avLst/>
          </a:prstGeom>
          <a:noFill/>
        </p:spPr>
        <p:txBody>
          <a:bodyPr vert="horz" wrap="square" lIns="0" tIns="0" rIns="0" bIns="0" rtlCol="0" anchor="ctr">
            <a:spAutoFit/>
          </a:bodyPr>
          <a:lstStyle/>
          <a:p>
            <a:pPr algn="l"/>
            <a:r>
              <a:rPr kumimoji="1" lang="en-US" altLang="zh-CN" sz="1900">
                <a:ln w="12700">
                  <a:noFill/>
                </a:ln>
                <a:solidFill>
                  <a:srgbClr val="333333">
                    <a:alpha val="100000"/>
                  </a:srgbClr>
                </a:solidFill>
                <a:latin typeface="Poppins"/>
                <a:ea typeface="Poppins"/>
                <a:cs typeface="Poppins"/>
              </a:rPr>
              <a:t>Labeled data as "Normal" or "Anomaly"
</a:t>
            </a:r>
            <a:endParaRPr kumimoji="1" lang="zh-CN" altLang="en-US"/>
          </a:p>
        </p:txBody>
      </p:sp>
      <p:sp>
        <p:nvSpPr>
          <p:cNvPr id="12" name="标题 1"/>
          <p:cNvSpPr txBox="1"/>
          <p:nvPr/>
        </p:nvSpPr>
        <p:spPr>
          <a:xfrm>
            <a:off x="342900" y="5689600"/>
            <a:ext cx="6070600" cy="266700"/>
          </a:xfrm>
          <a:prstGeom prst="rect">
            <a:avLst/>
          </a:prstGeom>
          <a:noFill/>
        </p:spPr>
        <p:txBody>
          <a:bodyPr vert="horz" wrap="square" lIns="0" tIns="0" rIns="0" bIns="0" rtlCol="0" anchor="ctr">
            <a:spAutoFit/>
          </a:bodyPr>
          <a:lstStyle/>
          <a:p>
            <a:pPr algn="l"/>
            <a:r>
              <a:rPr kumimoji="1" lang="en-US" altLang="zh-CN" sz="1900">
                <a:ln w="12700">
                  <a:noFill/>
                </a:ln>
                <a:solidFill>
                  <a:srgbClr val="333333">
                    <a:alpha val="100000"/>
                  </a:srgbClr>
                </a:solidFill>
                <a:latin typeface="Poppins"/>
                <a:ea typeface="Poppins"/>
                <a:cs typeface="Poppins"/>
              </a:rPr>
              <a:t>Trained on 9 features including engineered ones
</a:t>
            </a:r>
            <a:endParaRPr kumimoji="1" lang="zh-CN" altLang="en-US"/>
          </a:p>
        </p:txBody>
      </p:sp>
      <p:pic>
        <p:nvPicPr>
          <p:cNvPr id="13" name="Picture 12"/>
          <p:cNvPicPr>
            <a:picLocks noChangeAspect="1"/>
          </p:cNvPicPr>
          <p:nvPr/>
        </p:nvPicPr>
        <p:blipFill>
          <a:blip r:embed="rId5">
            <a:alphaModFix/>
          </a:blip>
          <a:srcRect/>
          <a:stretch>
            <a:fillRect/>
          </a:stretch>
        </p:blipFill>
        <p:spPr>
          <a:xfrm>
            <a:off x="6786577" y="2057400"/>
            <a:ext cx="4918046" cy="3429000"/>
          </a:xfrm>
          <a:prstGeom prst="rect">
            <a:avLst/>
          </a:prstGeom>
        </p:spPr>
      </p:pic>
      <p:sp>
        <p:nvSpPr>
          <p:cNvPr id="17" name="标题 1">
            <a:extLst>
              <a:ext uri="{FF2B5EF4-FFF2-40B4-BE49-F238E27FC236}">
                <a16:creationId xmlns:a16="http://schemas.microsoft.com/office/drawing/2014/main" id="{006749A8-9715-19B5-2D88-BF21A1B097CD}"/>
              </a:ext>
            </a:extLst>
          </p:cNvPr>
          <p:cNvSpPr txBox="1"/>
          <p:nvPr/>
        </p:nvSpPr>
        <p:spPr>
          <a:xfrm>
            <a:off x="5646081" y="409239"/>
            <a:ext cx="2329946" cy="980103"/>
          </a:xfrm>
          <a:prstGeom prst="roundRect">
            <a:avLst/>
          </a:prstGeom>
          <a:gradFill>
            <a:gsLst>
              <a:gs pos="0">
                <a:schemeClr val="accent1"/>
              </a:gs>
              <a:gs pos="100000">
                <a:schemeClr val="accent1">
                  <a:lumMod val="75000"/>
                </a:schemeClr>
              </a:gs>
            </a:gsLst>
            <a:lin ang="8100000" scaled="0"/>
          </a:gradFill>
          <a:ln w="12700" cap="sq">
            <a:noFill/>
            <a:miter/>
          </a:ln>
        </p:spPr>
        <p:txBody>
          <a:bodyPr vert="horz" wrap="square" lIns="91440" tIns="45720" rIns="91440" bIns="45720" rtlCol="0" anchor="ctr"/>
          <a:lstStyle/>
          <a:p>
            <a:pPr algn="ctr"/>
            <a:endParaRPr kumimoji="1" lang="zh-CN" altLang="en-US"/>
          </a:p>
        </p:txBody>
      </p:sp>
      <p:pic>
        <p:nvPicPr>
          <p:cNvPr id="18" name="Picture 17">
            <a:extLst>
              <a:ext uri="{FF2B5EF4-FFF2-40B4-BE49-F238E27FC236}">
                <a16:creationId xmlns:a16="http://schemas.microsoft.com/office/drawing/2014/main" id="{033E5826-E806-D7B7-55B1-545CD6DB8C5C}"/>
              </a:ext>
            </a:extLst>
          </p:cNvPr>
          <p:cNvPicPr>
            <a:picLocks noChangeAspect="1"/>
          </p:cNvPicPr>
          <p:nvPr/>
        </p:nvPicPr>
        <p:blipFill>
          <a:blip r:embed="rId6">
            <a:alphaModFix/>
          </a:blip>
          <a:srcRect/>
          <a:stretch>
            <a:fillRect/>
          </a:stretch>
        </p:blipFill>
        <p:spPr>
          <a:xfrm>
            <a:off x="4611339" y="-250024"/>
            <a:ext cx="3120941" cy="3641098"/>
          </a:xfrm>
          <a:prstGeom prst="rect">
            <a:avLst/>
          </a:prstGeom>
          <a:noFill/>
          <a:ln>
            <a:noFill/>
          </a:ln>
        </p:spPr>
      </p:pic>
      <p:pic>
        <p:nvPicPr>
          <p:cNvPr id="19" name="Slide 6">
            <a:hlinkClick r:id="" action="ppaction://media"/>
            <a:extLst>
              <a:ext uri="{FF2B5EF4-FFF2-40B4-BE49-F238E27FC236}">
                <a16:creationId xmlns:a16="http://schemas.microsoft.com/office/drawing/2014/main" id="{7D4F60B7-CC96-1FE9-2C60-1CCE28FF8EE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948578" y="601753"/>
            <a:ext cx="663485" cy="6634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05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475048" y="2092300"/>
            <a:ext cx="10242214" cy="4146600"/>
          </a:xfrm>
          <a:prstGeom prst="roundRect">
            <a:avLst>
              <a:gd name="adj" fmla="val 2749"/>
            </a:avLst>
          </a:prstGeom>
          <a:solidFill>
            <a:schemeClr val="bg1">
              <a:lumMod val="95000"/>
            </a:schemeClr>
          </a:solidFill>
          <a:ln w="12700" cap="sq">
            <a:noFill/>
            <a:miter/>
          </a:ln>
        </p:spPr>
        <p:txBody>
          <a:bodyPr vert="horz" wrap="square" lIns="0" tIns="0" rIns="0" bIns="0" rtlCol="0" anchor="ctr"/>
          <a:lstStyle/>
          <a:p>
            <a:pPr algn="ctr"/>
            <a:endParaRPr kumimoji="1" lang="zh-CN" altLang="en-US"/>
          </a:p>
        </p:txBody>
      </p:sp>
      <p:cxnSp>
        <p:nvCxnSpPr>
          <p:cNvPr id="3" name="标题 1"/>
          <p:cNvCxnSpPr/>
          <p:nvPr/>
        </p:nvCxnSpPr>
        <p:spPr>
          <a:xfrm>
            <a:off x="6673448" y="2322716"/>
            <a:ext cx="720000" cy="0"/>
          </a:xfrm>
          <a:prstGeom prst="line">
            <a:avLst/>
          </a:prstGeom>
          <a:noFill/>
          <a:ln w="88900" cap="rnd">
            <a:solidFill>
              <a:schemeClr val="accent1"/>
            </a:solidFill>
            <a:miter/>
          </a:ln>
        </p:spPr>
      </p:cxnSp>
      <p:sp>
        <p:nvSpPr>
          <p:cNvPr id="4" name="标题 1"/>
          <p:cNvSpPr txBox="1"/>
          <p:nvPr/>
        </p:nvSpPr>
        <p:spPr>
          <a:xfrm>
            <a:off x="6518507" y="2609767"/>
            <a:ext cx="5143500" cy="2286000"/>
          </a:xfrm>
          <a:prstGeom prst="rect">
            <a:avLst/>
          </a:prstGeom>
          <a:noFill/>
          <a:ln>
            <a:noFill/>
          </a:ln>
        </p:spPr>
        <p:txBody>
          <a:bodyPr vert="horz" wrap="square" lIns="0" tIns="0" rIns="0" bIns="0" rtlCol="0" anchor="t">
            <a:spAutoFit/>
          </a:bodyPr>
          <a:lstStyle/>
          <a:p>
            <a:pPr algn="l"/>
            <a:r>
              <a:rPr kumimoji="1" lang="en-US" altLang="zh-CN" sz="1800">
                <a:ln w="12700">
                  <a:noFill/>
                </a:ln>
                <a:solidFill>
                  <a:srgbClr val="262626">
                    <a:alpha val="100000"/>
                  </a:srgbClr>
                </a:solidFill>
                <a:latin typeface="poppins-bold"/>
                <a:ea typeface="poppins-bold"/>
                <a:cs typeface="poppins-bold"/>
              </a:rPr>
              <a:t>Correlations confirm expected links between activity metrics.
Weak ties with sleep and sedentary behavior highlight distinct patterns.
These insights informed balanced feature selection for better anomaly detection.</a:t>
            </a:r>
            <a:endParaRPr kumimoji="1" lang="zh-CN" altLang="en-US"/>
          </a:p>
        </p:txBody>
      </p:sp>
      <p:sp>
        <p:nvSpPr>
          <p:cNvPr id="5"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dirty="0"/>
          </a:p>
        </p:txBody>
      </p:sp>
      <p:sp>
        <p:nvSpPr>
          <p:cNvPr id="7"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pic>
        <p:nvPicPr>
          <p:cNvPr id="9" name="Picture 8"/>
          <p:cNvPicPr>
            <a:picLocks noChangeAspect="1"/>
          </p:cNvPicPr>
          <p:nvPr/>
        </p:nvPicPr>
        <p:blipFill>
          <a:blip r:embed="rId5">
            <a:alphaModFix/>
          </a:blip>
          <a:srcRect/>
          <a:stretch>
            <a:fillRect/>
          </a:stretch>
        </p:blipFill>
        <p:spPr>
          <a:xfrm>
            <a:off x="984061" y="1752600"/>
            <a:ext cx="5220079" cy="4203700"/>
          </a:xfrm>
          <a:prstGeom prst="rect">
            <a:avLst/>
          </a:prstGeom>
        </p:spPr>
      </p:pic>
      <p:sp>
        <p:nvSpPr>
          <p:cNvPr id="10" name="标题 1">
            <a:extLst>
              <a:ext uri="{FF2B5EF4-FFF2-40B4-BE49-F238E27FC236}">
                <a16:creationId xmlns:a16="http://schemas.microsoft.com/office/drawing/2014/main" id="{E101C9EE-D4D7-ECE6-FC39-E484E1A4C49F}"/>
              </a:ext>
            </a:extLst>
          </p:cNvPr>
          <p:cNvSpPr txBox="1"/>
          <p:nvPr/>
        </p:nvSpPr>
        <p:spPr>
          <a:xfrm>
            <a:off x="2468398" y="6190300"/>
            <a:ext cx="2819400" cy="355600"/>
          </a:xfrm>
          <a:prstGeom prst="rect">
            <a:avLst/>
          </a:prstGeom>
          <a:noFill/>
        </p:spPr>
        <p:txBody>
          <a:bodyPr vert="horz" wrap="square" lIns="0" tIns="0" rIns="0" bIns="0" rtlCol="0" anchor="ctr">
            <a:spAutoFit/>
          </a:bodyPr>
          <a:lstStyle/>
          <a:p>
            <a:pPr algn="l"/>
            <a:r>
              <a:rPr kumimoji="1" lang="en-US" altLang="zh-CN" sz="2500" b="1" dirty="0">
                <a:ln w="12700">
                  <a:noFill/>
                </a:ln>
                <a:solidFill>
                  <a:srgbClr val="333333">
                    <a:alpha val="100000"/>
                  </a:srgbClr>
                </a:solidFill>
                <a:latin typeface="Poppins"/>
                <a:ea typeface="Poppins"/>
                <a:cs typeface="Poppins"/>
              </a:rPr>
              <a:t>Visual examples
</a:t>
            </a:r>
            <a:endParaRPr kumimoji="1" lang="zh-CN" altLang="en-US" dirty="0"/>
          </a:p>
        </p:txBody>
      </p:sp>
      <p:sp>
        <p:nvSpPr>
          <p:cNvPr id="11" name="标题 1">
            <a:extLst>
              <a:ext uri="{FF2B5EF4-FFF2-40B4-BE49-F238E27FC236}">
                <a16:creationId xmlns:a16="http://schemas.microsoft.com/office/drawing/2014/main" id="{9F465530-6B10-7308-FE58-4908A4F327AE}"/>
              </a:ext>
            </a:extLst>
          </p:cNvPr>
          <p:cNvSpPr txBox="1"/>
          <p:nvPr/>
        </p:nvSpPr>
        <p:spPr>
          <a:xfrm>
            <a:off x="9262021" y="5511272"/>
            <a:ext cx="2136693" cy="1014678"/>
          </a:xfrm>
          <a:prstGeom prst="roundRect">
            <a:avLst/>
          </a:prstGeom>
          <a:gradFill>
            <a:gsLst>
              <a:gs pos="0">
                <a:schemeClr val="accent1"/>
              </a:gs>
              <a:gs pos="100000">
                <a:schemeClr val="accent1">
                  <a:lumMod val="75000"/>
                </a:schemeClr>
              </a:gs>
            </a:gsLst>
            <a:lin ang="8100000" scaled="0"/>
          </a:gradFill>
          <a:ln w="12700" cap="sq">
            <a:noFill/>
            <a:miter/>
          </a:ln>
        </p:spPr>
        <p:txBody>
          <a:bodyPr vert="horz" wrap="square" lIns="91440" tIns="45720" rIns="91440" bIns="45720" rtlCol="0" anchor="ctr"/>
          <a:lstStyle/>
          <a:p>
            <a:pPr algn="ctr"/>
            <a:endParaRPr kumimoji="1" lang="zh-CN" altLang="en-US"/>
          </a:p>
        </p:txBody>
      </p:sp>
      <p:pic>
        <p:nvPicPr>
          <p:cNvPr id="12" name="Picture 11">
            <a:extLst>
              <a:ext uri="{FF2B5EF4-FFF2-40B4-BE49-F238E27FC236}">
                <a16:creationId xmlns:a16="http://schemas.microsoft.com/office/drawing/2014/main" id="{EAF94191-B9AB-6A60-C6FC-CC2B44A5F19F}"/>
              </a:ext>
            </a:extLst>
          </p:cNvPr>
          <p:cNvPicPr>
            <a:picLocks noChangeAspect="1"/>
          </p:cNvPicPr>
          <p:nvPr/>
        </p:nvPicPr>
        <p:blipFill>
          <a:blip r:embed="rId6">
            <a:alphaModFix/>
          </a:blip>
          <a:srcRect/>
          <a:stretch>
            <a:fillRect/>
          </a:stretch>
        </p:blipFill>
        <p:spPr>
          <a:xfrm>
            <a:off x="8065150" y="4858815"/>
            <a:ext cx="3299424" cy="3849328"/>
          </a:xfrm>
          <a:prstGeom prst="rect">
            <a:avLst/>
          </a:prstGeom>
          <a:noFill/>
          <a:ln>
            <a:noFill/>
          </a:ln>
        </p:spPr>
      </p:pic>
      <p:pic>
        <p:nvPicPr>
          <p:cNvPr id="13" name="Slide 7">
            <a:hlinkClick r:id="" action="ppaction://media"/>
            <a:extLst>
              <a:ext uri="{FF2B5EF4-FFF2-40B4-BE49-F238E27FC236}">
                <a16:creationId xmlns:a16="http://schemas.microsoft.com/office/drawing/2014/main" id="{1287CF57-BD45-B8F2-630A-C3B875A940E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511073" y="5731111"/>
            <a:ext cx="677627" cy="677627"/>
          </a:xfrm>
          <a:prstGeom prst="rect">
            <a:avLst/>
          </a:prstGeom>
        </p:spPr>
      </p:pic>
      <p:sp>
        <p:nvSpPr>
          <p:cNvPr id="15" name="TextBox 14">
            <a:extLst>
              <a:ext uri="{FF2B5EF4-FFF2-40B4-BE49-F238E27FC236}">
                <a16:creationId xmlns:a16="http://schemas.microsoft.com/office/drawing/2014/main" id="{5EC4688B-7700-625E-E9A0-958E1E53B54A}"/>
              </a:ext>
            </a:extLst>
          </p:cNvPr>
          <p:cNvSpPr txBox="1"/>
          <p:nvPr/>
        </p:nvSpPr>
        <p:spPr>
          <a:xfrm>
            <a:off x="714703" y="515377"/>
            <a:ext cx="6096000" cy="461665"/>
          </a:xfrm>
          <a:prstGeom prst="rect">
            <a:avLst/>
          </a:prstGeom>
          <a:noFill/>
        </p:spPr>
        <p:txBody>
          <a:bodyPr wrap="square">
            <a:spAutoFit/>
          </a:bodyPr>
          <a:lstStyle/>
          <a:p>
            <a:pPr algn="l"/>
            <a:r>
              <a:rPr kumimoji="1" lang="en-US" altLang="zh-CN" sz="2400" dirty="0">
                <a:ln w="12700">
                  <a:noFill/>
                </a:ln>
                <a:solidFill>
                  <a:schemeClr val="accent1"/>
                </a:solidFill>
                <a:latin typeface="poppins-bold"/>
                <a:ea typeface="poppins-bold"/>
                <a:cs typeface="poppins-bold"/>
              </a:rPr>
              <a:t>C</a:t>
            </a:r>
            <a:r>
              <a:rPr kumimoji="1" lang="en-US" altLang="zh-CN" sz="2400" dirty="0">
                <a:ln w="12700">
                  <a:noFill/>
                </a:ln>
                <a:latin typeface="poppins-bold"/>
                <a:ea typeface="poppins-bold"/>
                <a:cs typeface="poppins-bold"/>
              </a:rPr>
              <a:t>orrelation Between </a:t>
            </a:r>
            <a:r>
              <a:rPr kumimoji="1" lang="en-US" altLang="zh-CN" sz="2400" dirty="0">
                <a:ln w="12700">
                  <a:noFill/>
                </a:ln>
                <a:solidFill>
                  <a:schemeClr val="accent1"/>
                </a:solidFill>
                <a:latin typeface="poppins-bold"/>
                <a:ea typeface="poppins-bold"/>
                <a:cs typeface="poppins-bold"/>
              </a:rPr>
              <a:t>K</a:t>
            </a:r>
            <a:r>
              <a:rPr kumimoji="1" lang="en-US" altLang="zh-CN" sz="2400" dirty="0">
                <a:ln w="12700">
                  <a:noFill/>
                </a:ln>
                <a:latin typeface="poppins-bold"/>
                <a:ea typeface="poppins-bold"/>
                <a:cs typeface="poppins-bold"/>
              </a:rPr>
              <a:t>ey </a:t>
            </a:r>
            <a:r>
              <a:rPr kumimoji="1" lang="en-US" altLang="zh-CN" sz="2400" dirty="0">
                <a:ln w="12700">
                  <a:noFill/>
                </a:ln>
                <a:solidFill>
                  <a:schemeClr val="accent1"/>
                </a:solidFill>
                <a:latin typeface="poppins-bold"/>
                <a:ea typeface="poppins-bold"/>
                <a:cs typeface="poppins-bold"/>
              </a:rPr>
              <a:t>M</a:t>
            </a:r>
            <a:r>
              <a:rPr kumimoji="1" lang="en-US" altLang="zh-CN" sz="2400" dirty="0">
                <a:ln w="12700">
                  <a:noFill/>
                </a:ln>
                <a:latin typeface="poppins-bold"/>
                <a:ea typeface="poppins-bold"/>
                <a:cs typeface="poppins-bold"/>
              </a:rPr>
              <a:t>etrics</a:t>
            </a:r>
            <a:endParaRPr kumimoji="1"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845"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675633" y="1552137"/>
            <a:ext cx="10843268" cy="4160126"/>
          </a:xfrm>
          <a:prstGeom prst="roundRect">
            <a:avLst>
              <a:gd name="adj" fmla="val 8851"/>
            </a:avLst>
          </a:prstGeom>
          <a:solidFill>
            <a:srgbClr val="0077FF">
              <a:alpha val="100000"/>
            </a:srgbClr>
          </a:solidFill>
          <a:ln w="9525"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7070886" y="2516406"/>
            <a:ext cx="4162597" cy="3195857"/>
          </a:xfrm>
          <a:prstGeom prst="rect">
            <a:avLst/>
          </a:prstGeom>
          <a:noFill/>
          <a:ln>
            <a:noFill/>
          </a:ln>
        </p:spPr>
        <p:txBody>
          <a:bodyPr vert="horz" wrap="square" lIns="0" tIns="0" rIns="0" bIns="0" rtlCol="0" anchor="t"/>
          <a:lstStyle/>
          <a:p>
            <a:pPr algn="l"/>
            <a:r>
              <a:rPr kumimoji="1" lang="en-US" altLang="zh-CN" sz="1800" dirty="0">
                <a:ln w="12700">
                  <a:noFill/>
                </a:ln>
                <a:solidFill>
                  <a:srgbClr val="FFFFFF">
                    <a:alpha val="100000"/>
                  </a:srgbClr>
                </a:solidFill>
                <a:latin typeface="Poppins"/>
                <a:ea typeface="Poppins"/>
                <a:cs typeface="Poppins"/>
              </a:rPr>
              <a:t>Most days show consistent calorie burn, while anomalies (red dots) reveal outliers due to skipped workouts or extreme effort.
These insights help identify irregular behavior and enhance user feedback through intelligent agent alerts.</a:t>
            </a:r>
            <a:endParaRPr kumimoji="1" lang="zh-CN" altLang="en-US" dirty="0"/>
          </a:p>
        </p:txBody>
      </p:sp>
      <p:pic>
        <p:nvPicPr>
          <p:cNvPr id="4" name="Picture 3"/>
          <p:cNvPicPr>
            <a:picLocks noChangeAspect="1"/>
          </p:cNvPicPr>
          <p:nvPr/>
        </p:nvPicPr>
        <p:blipFill>
          <a:blip r:embed="rId5">
            <a:alphaModFix/>
          </a:blip>
          <a:srcRect l="1221"/>
          <a:stretch>
            <a:fillRect/>
          </a:stretch>
        </p:blipFill>
        <p:spPr>
          <a:xfrm>
            <a:off x="1197389" y="1782974"/>
            <a:ext cx="5588079" cy="4465426"/>
          </a:xfrm>
          <a:prstGeom prst="rect">
            <a:avLst/>
          </a:prstGeom>
        </p:spPr>
      </p:pic>
      <p:sp>
        <p:nvSpPr>
          <p:cNvPr id="5"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75633" y="668830"/>
            <a:ext cx="10768051" cy="468000"/>
          </a:xfrm>
          <a:prstGeom prst="rect">
            <a:avLst/>
          </a:prstGeom>
          <a:noFill/>
          <a:ln>
            <a:noFill/>
          </a:ln>
        </p:spPr>
        <p:txBody>
          <a:bodyPr vert="horz" wrap="square" lIns="0" tIns="0" rIns="0" bIns="0" rtlCol="0" anchor="ctr"/>
          <a:lstStyle/>
          <a:p>
            <a:pPr algn="l"/>
            <a:r>
              <a:rPr kumimoji="1" lang="en-US" altLang="zh-CN" sz="2400" dirty="0">
                <a:ln w="12700">
                  <a:noFill/>
                </a:ln>
                <a:solidFill>
                  <a:srgbClr val="0077FF">
                    <a:alpha val="100000"/>
                  </a:srgbClr>
                </a:solidFill>
                <a:latin typeface="poppins-bold"/>
                <a:ea typeface="poppins-bold"/>
                <a:cs typeface="poppins-bold"/>
              </a:rPr>
              <a:t>C</a:t>
            </a:r>
            <a:r>
              <a:rPr kumimoji="1" lang="en-US" altLang="zh-CN" sz="2400" dirty="0">
                <a:ln w="12700">
                  <a:noFill/>
                </a:ln>
                <a:solidFill>
                  <a:srgbClr val="262626">
                    <a:alpha val="100000"/>
                  </a:srgbClr>
                </a:solidFill>
                <a:latin typeface="poppins-bold"/>
                <a:ea typeface="poppins-bold"/>
                <a:cs typeface="poppins-bold"/>
              </a:rPr>
              <a:t>alories </a:t>
            </a:r>
            <a:r>
              <a:rPr kumimoji="1" lang="en-US" altLang="zh-CN" sz="2400" dirty="0">
                <a:ln w="12700">
                  <a:noFill/>
                </a:ln>
                <a:solidFill>
                  <a:srgbClr val="0077FF">
                    <a:alpha val="100000"/>
                  </a:srgbClr>
                </a:solidFill>
                <a:latin typeface="poppins-bold"/>
                <a:ea typeface="poppins-bold"/>
                <a:cs typeface="poppins-bold"/>
              </a:rPr>
              <a:t>B</a:t>
            </a:r>
            <a:r>
              <a:rPr kumimoji="1" lang="en-US" altLang="zh-CN" sz="2400" dirty="0">
                <a:ln w="12700">
                  <a:noFill/>
                </a:ln>
                <a:solidFill>
                  <a:srgbClr val="262626">
                    <a:alpha val="100000"/>
                  </a:srgbClr>
                </a:solidFill>
                <a:latin typeface="poppins-bold"/>
                <a:ea typeface="poppins-bold"/>
                <a:cs typeface="poppins-bold"/>
              </a:rPr>
              <a:t>urned Over Time
</a:t>
            </a:r>
            <a:endParaRPr kumimoji="1" lang="zh-CN" altLang="en-US" sz="1600" dirty="0"/>
          </a:p>
        </p:txBody>
      </p:sp>
      <p:sp>
        <p:nvSpPr>
          <p:cNvPr id="7"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a:extLst>
              <a:ext uri="{FF2B5EF4-FFF2-40B4-BE49-F238E27FC236}">
                <a16:creationId xmlns:a16="http://schemas.microsoft.com/office/drawing/2014/main" id="{99C6D435-D206-463F-3A93-22B153DAFF15}"/>
              </a:ext>
            </a:extLst>
          </p:cNvPr>
          <p:cNvSpPr txBox="1"/>
          <p:nvPr/>
        </p:nvSpPr>
        <p:spPr>
          <a:xfrm>
            <a:off x="4073430" y="6445625"/>
            <a:ext cx="2819400" cy="355600"/>
          </a:xfrm>
          <a:prstGeom prst="rect">
            <a:avLst/>
          </a:prstGeom>
          <a:noFill/>
        </p:spPr>
        <p:txBody>
          <a:bodyPr vert="horz" wrap="square" lIns="0" tIns="0" rIns="0" bIns="0" rtlCol="0" anchor="ctr">
            <a:spAutoFit/>
          </a:bodyPr>
          <a:lstStyle/>
          <a:p>
            <a:pPr algn="l"/>
            <a:r>
              <a:rPr kumimoji="1" lang="en-US" altLang="zh-CN" sz="2500" b="1" dirty="0">
                <a:ln w="12700">
                  <a:noFill/>
                </a:ln>
                <a:solidFill>
                  <a:srgbClr val="333333">
                    <a:alpha val="100000"/>
                  </a:srgbClr>
                </a:solidFill>
                <a:latin typeface="Poppins"/>
                <a:ea typeface="Poppins"/>
                <a:cs typeface="Poppins"/>
              </a:rPr>
              <a:t>Visual examples
</a:t>
            </a:r>
            <a:endParaRPr kumimoji="1" lang="zh-CN" altLang="en-US" dirty="0"/>
          </a:p>
        </p:txBody>
      </p:sp>
      <p:sp>
        <p:nvSpPr>
          <p:cNvPr id="10" name="标题 1">
            <a:extLst>
              <a:ext uri="{FF2B5EF4-FFF2-40B4-BE49-F238E27FC236}">
                <a16:creationId xmlns:a16="http://schemas.microsoft.com/office/drawing/2014/main" id="{2397A198-AFD9-9363-1C20-A9BF1DF3423C}"/>
              </a:ext>
            </a:extLst>
          </p:cNvPr>
          <p:cNvSpPr txBox="1"/>
          <p:nvPr/>
        </p:nvSpPr>
        <p:spPr>
          <a:xfrm>
            <a:off x="7878697" y="5734601"/>
            <a:ext cx="2605216" cy="941931"/>
          </a:xfrm>
          <a:prstGeom prst="roundRect">
            <a:avLst/>
          </a:prstGeom>
          <a:gradFill>
            <a:gsLst>
              <a:gs pos="0">
                <a:schemeClr val="accent1"/>
              </a:gs>
              <a:gs pos="100000">
                <a:schemeClr val="accent1">
                  <a:lumMod val="75000"/>
                </a:schemeClr>
              </a:gs>
            </a:gsLst>
            <a:lin ang="8100000" scaled="0"/>
          </a:gradFill>
          <a:ln w="12700" cap="sq">
            <a:noFill/>
            <a:miter/>
          </a:ln>
        </p:spPr>
        <p:txBody>
          <a:bodyPr vert="horz" wrap="square" lIns="91440" tIns="45720" rIns="91440" bIns="45720" rtlCol="0" anchor="ctr"/>
          <a:lstStyle/>
          <a:p>
            <a:pPr algn="ctr"/>
            <a:endParaRPr kumimoji="1" lang="zh-CN" altLang="en-US"/>
          </a:p>
        </p:txBody>
      </p:sp>
      <p:pic>
        <p:nvPicPr>
          <p:cNvPr id="11" name="Picture 10">
            <a:extLst>
              <a:ext uri="{FF2B5EF4-FFF2-40B4-BE49-F238E27FC236}">
                <a16:creationId xmlns:a16="http://schemas.microsoft.com/office/drawing/2014/main" id="{7E6D1D72-C877-25F4-0AE8-5BF395F7E338}"/>
              </a:ext>
            </a:extLst>
          </p:cNvPr>
          <p:cNvPicPr>
            <a:picLocks noChangeAspect="1"/>
          </p:cNvPicPr>
          <p:nvPr/>
        </p:nvPicPr>
        <p:blipFill>
          <a:blip r:embed="rId6">
            <a:alphaModFix/>
          </a:blip>
          <a:srcRect/>
          <a:stretch>
            <a:fillRect/>
          </a:stretch>
        </p:blipFill>
        <p:spPr>
          <a:xfrm>
            <a:off x="6705796" y="4969882"/>
            <a:ext cx="3476934" cy="4056423"/>
          </a:xfrm>
          <a:prstGeom prst="rect">
            <a:avLst/>
          </a:prstGeom>
          <a:noFill/>
          <a:ln>
            <a:noFill/>
          </a:ln>
        </p:spPr>
      </p:pic>
      <p:pic>
        <p:nvPicPr>
          <p:cNvPr id="12" name="Slide 8">
            <a:hlinkClick r:id="" action="ppaction://media"/>
            <a:extLst>
              <a:ext uri="{FF2B5EF4-FFF2-40B4-BE49-F238E27FC236}">
                <a16:creationId xmlns:a16="http://schemas.microsoft.com/office/drawing/2014/main" id="{CE2AAE68-8429-2BD8-DC06-9FB5D1BE9AE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195852" y="5919056"/>
            <a:ext cx="658687" cy="65868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54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a:xfrm>
          <a:off x="0" y="0"/>
          <a:ext cx="0" cy="0"/>
          <a:chOff x="0" y="0"/>
          <a:chExt cx="0" cy="0"/>
        </a:xfrm>
      </p:grpSpPr>
      <p:sp>
        <p:nvSpPr>
          <p:cNvPr id="2"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711974" y="713036"/>
            <a:ext cx="10768051" cy="468000"/>
          </a:xfrm>
          <a:prstGeom prst="rect">
            <a:avLst/>
          </a:prstGeom>
          <a:noFill/>
          <a:ln>
            <a:noFill/>
          </a:ln>
        </p:spPr>
        <p:txBody>
          <a:bodyPr vert="horz" wrap="square" lIns="0" tIns="0" rIns="0" bIns="0" rtlCol="0" anchor="ctr"/>
          <a:lstStyle/>
          <a:p>
            <a:pPr algn="l"/>
            <a:r>
              <a:rPr kumimoji="1" lang="en-US" altLang="zh-CN" sz="2400" dirty="0">
                <a:ln w="12700">
                  <a:noFill/>
                </a:ln>
                <a:solidFill>
                  <a:srgbClr val="0077FF">
                    <a:alpha val="100000"/>
                  </a:srgbClr>
                </a:solidFill>
                <a:latin typeface="poppins-bold"/>
                <a:ea typeface="poppins-bold"/>
                <a:cs typeface="poppins-bold"/>
              </a:rPr>
              <a:t>T</a:t>
            </a:r>
            <a:r>
              <a:rPr kumimoji="1" lang="en-US" altLang="zh-CN" sz="2400" dirty="0">
                <a:ln w="12700">
                  <a:noFill/>
                </a:ln>
                <a:solidFill>
                  <a:srgbClr val="262626">
                    <a:alpha val="100000"/>
                  </a:srgbClr>
                </a:solidFill>
                <a:latin typeface="poppins-bold"/>
                <a:ea typeface="poppins-bold"/>
                <a:cs typeface="poppins-bold"/>
              </a:rPr>
              <a:t>esting and </a:t>
            </a:r>
            <a:r>
              <a:rPr kumimoji="1" lang="en-US" altLang="zh-CN" sz="2400" dirty="0">
                <a:ln w="12700">
                  <a:noFill/>
                </a:ln>
                <a:solidFill>
                  <a:srgbClr val="0077FF">
                    <a:alpha val="100000"/>
                  </a:srgbClr>
                </a:solidFill>
                <a:latin typeface="poppins-bold"/>
                <a:ea typeface="poppins-bold"/>
                <a:cs typeface="poppins-bold"/>
              </a:rPr>
              <a:t>C</a:t>
            </a:r>
            <a:r>
              <a:rPr kumimoji="1" lang="en-US" altLang="zh-CN" sz="2400" dirty="0">
                <a:ln w="12700">
                  <a:noFill/>
                </a:ln>
                <a:solidFill>
                  <a:srgbClr val="262626">
                    <a:alpha val="100000"/>
                  </a:srgbClr>
                </a:solidFill>
                <a:latin typeface="poppins-bold"/>
                <a:ea typeface="poppins-bold"/>
                <a:cs typeface="poppins-bold"/>
              </a:rPr>
              <a:t>hallenges
</a:t>
            </a:r>
            <a:endParaRPr kumimoji="1" lang="zh-CN" altLang="en-US" sz="1600" dirty="0"/>
          </a:p>
        </p:txBody>
      </p:sp>
      <p:sp>
        <p:nvSpPr>
          <p:cNvPr id="4"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3860800" y="1206500"/>
            <a:ext cx="4902200" cy="5486400"/>
          </a:xfrm>
          <a:prstGeom prst="parallelogram">
            <a:avLst/>
          </a:prstGeom>
          <a:solidFill>
            <a:schemeClr val="bg1">
              <a:lumMod val="85000"/>
              <a:alpha val="100000"/>
            </a:schemeClr>
          </a:solidFill>
        </p:spPr>
        <p:txBody>
          <a:bodyPr vert="horz" wrap="square" lIns="0" tIns="0" rIns="0" bIns="0" rtlCol="0" anchor="ctr"/>
          <a:lstStyle/>
          <a:p>
            <a:pPr algn="ctr"/>
            <a:endParaRPr kumimoji="1" lang="zh-CN" altLang="en-US"/>
          </a:p>
        </p:txBody>
      </p:sp>
      <p:sp>
        <p:nvSpPr>
          <p:cNvPr id="7" name="标题 1"/>
          <p:cNvSpPr txBox="1"/>
          <p:nvPr/>
        </p:nvSpPr>
        <p:spPr>
          <a:xfrm>
            <a:off x="330200" y="2650515"/>
            <a:ext cx="5867400" cy="2591455"/>
          </a:xfrm>
          <a:prstGeom prst="rect">
            <a:avLst/>
          </a:prstGeom>
          <a:noFill/>
          <a:ln>
            <a:noFill/>
          </a:ln>
        </p:spPr>
        <p:txBody>
          <a:bodyPr vert="horz" wrap="square" lIns="0" tIns="0" rIns="0" bIns="0" rtlCol="0" anchor="t"/>
          <a:lstStyle/>
          <a:p>
            <a:pPr algn="l"/>
            <a:r>
              <a:rPr kumimoji="1" lang="en-US" altLang="zh-CN" sz="1900">
                <a:ln w="12700">
                  <a:noFill/>
                </a:ln>
                <a:solidFill>
                  <a:srgbClr val="262626">
                    <a:alpha val="100000"/>
                  </a:srgbClr>
                </a:solidFill>
                <a:latin typeface="Poppins"/>
                <a:ea typeface="Poppins"/>
                <a:cs typeface="Poppins"/>
              </a:rPr>
              <a:t>Most days show consistent calorie burn, while anomalies (red dots) reveal outliers due to skipped workouts or extreme effort.
These insights help identify irregular behavior and enhance user feedback through intelligent agent alerts.</a:t>
            </a:r>
            <a:endParaRPr kumimoji="1" lang="zh-CN" altLang="en-US"/>
          </a:p>
        </p:txBody>
      </p:sp>
      <p:pic>
        <p:nvPicPr>
          <p:cNvPr id="8" name="Picture 7"/>
          <p:cNvPicPr>
            <a:picLocks noChangeAspect="1"/>
          </p:cNvPicPr>
          <p:nvPr/>
        </p:nvPicPr>
        <p:blipFill>
          <a:blip r:embed="rId5">
            <a:alphaModFix/>
          </a:blip>
          <a:srcRect/>
          <a:stretch>
            <a:fillRect/>
          </a:stretch>
        </p:blipFill>
        <p:spPr>
          <a:xfrm>
            <a:off x="6311900" y="1523939"/>
            <a:ext cx="5062558" cy="4762500"/>
          </a:xfrm>
          <a:prstGeom prst="rect">
            <a:avLst/>
          </a:prstGeom>
        </p:spPr>
      </p:pic>
      <p:sp>
        <p:nvSpPr>
          <p:cNvPr id="9" name="标题 1">
            <a:extLst>
              <a:ext uri="{FF2B5EF4-FFF2-40B4-BE49-F238E27FC236}">
                <a16:creationId xmlns:a16="http://schemas.microsoft.com/office/drawing/2014/main" id="{BC293C1B-C5B1-DE49-61B0-8035547689A2}"/>
              </a:ext>
            </a:extLst>
          </p:cNvPr>
          <p:cNvSpPr txBox="1"/>
          <p:nvPr/>
        </p:nvSpPr>
        <p:spPr>
          <a:xfrm>
            <a:off x="8660625" y="6451542"/>
            <a:ext cx="2819400" cy="355600"/>
          </a:xfrm>
          <a:prstGeom prst="rect">
            <a:avLst/>
          </a:prstGeom>
          <a:noFill/>
        </p:spPr>
        <p:txBody>
          <a:bodyPr vert="horz" wrap="square" lIns="0" tIns="0" rIns="0" bIns="0" rtlCol="0" anchor="ctr">
            <a:spAutoFit/>
          </a:bodyPr>
          <a:lstStyle/>
          <a:p>
            <a:pPr algn="l"/>
            <a:r>
              <a:rPr kumimoji="1" lang="en-US" altLang="zh-CN" sz="2500" b="1" dirty="0">
                <a:ln w="12700">
                  <a:noFill/>
                </a:ln>
                <a:solidFill>
                  <a:srgbClr val="333333">
                    <a:alpha val="100000"/>
                  </a:srgbClr>
                </a:solidFill>
                <a:latin typeface="Poppins"/>
                <a:ea typeface="Poppins"/>
                <a:cs typeface="Poppins"/>
              </a:rPr>
              <a:t>Visual examples
</a:t>
            </a:r>
            <a:endParaRPr kumimoji="1" lang="zh-CN" altLang="en-US" dirty="0"/>
          </a:p>
        </p:txBody>
      </p:sp>
      <p:sp>
        <p:nvSpPr>
          <p:cNvPr id="10" name="标题 1">
            <a:extLst>
              <a:ext uri="{FF2B5EF4-FFF2-40B4-BE49-F238E27FC236}">
                <a16:creationId xmlns:a16="http://schemas.microsoft.com/office/drawing/2014/main" id="{9BC8D780-C9B5-F400-7D01-C1FB224B2018}"/>
              </a:ext>
            </a:extLst>
          </p:cNvPr>
          <p:cNvSpPr txBox="1"/>
          <p:nvPr/>
        </p:nvSpPr>
        <p:spPr>
          <a:xfrm>
            <a:off x="1388856" y="5765256"/>
            <a:ext cx="2356851" cy="864086"/>
          </a:xfrm>
          <a:prstGeom prst="roundRect">
            <a:avLst/>
          </a:prstGeom>
          <a:gradFill>
            <a:gsLst>
              <a:gs pos="0">
                <a:schemeClr val="accent1"/>
              </a:gs>
              <a:gs pos="100000">
                <a:schemeClr val="accent1">
                  <a:lumMod val="75000"/>
                </a:schemeClr>
              </a:gs>
            </a:gsLst>
            <a:lin ang="8100000" scaled="0"/>
          </a:gradFill>
          <a:ln w="12700" cap="sq">
            <a:noFill/>
            <a:miter/>
          </a:ln>
        </p:spPr>
        <p:txBody>
          <a:bodyPr vert="horz" wrap="square" lIns="91440" tIns="45720" rIns="91440" bIns="45720" rtlCol="0" anchor="ctr"/>
          <a:lstStyle/>
          <a:p>
            <a:pPr algn="ctr"/>
            <a:endParaRPr kumimoji="1" lang="zh-CN" altLang="en-US"/>
          </a:p>
        </p:txBody>
      </p:sp>
      <p:pic>
        <p:nvPicPr>
          <p:cNvPr id="11" name="Picture 10">
            <a:extLst>
              <a:ext uri="{FF2B5EF4-FFF2-40B4-BE49-F238E27FC236}">
                <a16:creationId xmlns:a16="http://schemas.microsoft.com/office/drawing/2014/main" id="{7B4DF24A-4EB7-FFFA-0349-6678B02B24E5}"/>
              </a:ext>
            </a:extLst>
          </p:cNvPr>
          <p:cNvPicPr>
            <a:picLocks noChangeAspect="1"/>
          </p:cNvPicPr>
          <p:nvPr/>
        </p:nvPicPr>
        <p:blipFill>
          <a:blip r:embed="rId6">
            <a:alphaModFix/>
          </a:blip>
          <a:srcRect/>
          <a:stretch>
            <a:fillRect/>
          </a:stretch>
        </p:blipFill>
        <p:spPr>
          <a:xfrm>
            <a:off x="330200" y="5043298"/>
            <a:ext cx="3251677" cy="3793623"/>
          </a:xfrm>
          <a:prstGeom prst="rect">
            <a:avLst/>
          </a:prstGeom>
          <a:noFill/>
          <a:ln>
            <a:noFill/>
          </a:ln>
        </p:spPr>
      </p:pic>
      <p:pic>
        <p:nvPicPr>
          <p:cNvPr id="12" name="Slide 9">
            <a:hlinkClick r:id="" action="ppaction://media"/>
            <a:extLst>
              <a:ext uri="{FF2B5EF4-FFF2-40B4-BE49-F238E27FC236}">
                <a16:creationId xmlns:a16="http://schemas.microsoft.com/office/drawing/2014/main" id="{8E30BB43-2C18-4E66-76D1-600C9DC2C69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716040" y="5840240"/>
            <a:ext cx="722485" cy="7224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535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Office 主题​​">
  <a:themeElements>
    <a:clrScheme name="Office">
      <a:dk1>
        <a:srgbClr val="000000"/>
      </a:dk1>
      <a:lt1>
        <a:srgbClr val="FFFFFF"/>
      </a:lt1>
      <a:dk2>
        <a:srgbClr val="4A66AC"/>
      </a:dk2>
      <a:lt2>
        <a:srgbClr val="E0EBF6"/>
      </a:lt2>
      <a:accent1>
        <a:srgbClr val="0077FF"/>
      </a:accent1>
      <a:accent2>
        <a:srgbClr val="FF8100"/>
      </a:accent2>
      <a:accent3>
        <a:srgbClr val="7000FF"/>
      </a:accent3>
      <a:accent4>
        <a:srgbClr val="FF3966"/>
      </a:accent4>
      <a:accent5>
        <a:srgbClr val="1ACA81"/>
      </a:accent5>
      <a:accent6>
        <a:srgbClr val="F4BF2C"/>
      </a:accent6>
      <a:hlink>
        <a:srgbClr val="000000"/>
      </a:hlink>
      <a:folHlink>
        <a:srgbClr val="0000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2214</Words>
  <Application>Microsoft Office PowerPoint</Application>
  <PresentationFormat>Widescreen</PresentationFormat>
  <Paragraphs>101</Paragraphs>
  <Slides>12</Slides>
  <Notes>10</Notes>
  <HiddenSlides>0</HiddenSlides>
  <MMClips>10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Poppins</vt:lpstr>
      <vt:lpstr>Calibri</vt:lpstr>
      <vt:lpstr>Aptos</vt:lpstr>
      <vt:lpstr>Cambria</vt:lpstr>
      <vt:lpstr>poppins-bold</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Marwa Alkuwari</dc:creator>
  <cp:lastModifiedBy>Marwa Alkuwari</cp:lastModifiedBy>
  <cp:revision>1</cp:revision>
  <dcterms:modified xsi:type="dcterms:W3CDTF">2025-04-14T10:21:36Z</dcterms:modified>
</cp:coreProperties>
</file>